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290" r:id="rId66"/>
    <p:sldId id="291" r:id="rId6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2.png"/><Relationship Id="rId4" Type="http://schemas.openxmlformats.org/officeDocument/2006/relationships/image" Target="../media/image58.png"/><Relationship Id="rId9" Type="http://schemas.openxmlformats.org/officeDocument/2006/relationships/image" Target="../media/image1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27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26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11" Type="http://schemas.openxmlformats.org/officeDocument/2006/relationships/image" Target="../media/image118.png"/><Relationship Id="rId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21.png"/><Relationship Id="rId9" Type="http://schemas.openxmlformats.org/officeDocument/2006/relationships/image" Target="../media/image1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28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25.png"/><Relationship Id="rId4" Type="http://schemas.openxmlformats.org/officeDocument/2006/relationships/image" Target="../media/image129.png"/><Relationship Id="rId9" Type="http://schemas.openxmlformats.org/officeDocument/2006/relationships/image" Target="../media/image1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30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Relationship Id="rId9" Type="http://schemas.openxmlformats.org/officeDocument/2006/relationships/image" Target="../media/image1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33.png"/><Relationship Id="rId7" Type="http://schemas.openxmlformats.org/officeDocument/2006/relationships/image" Target="../media/image116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10" Type="http://schemas.openxmlformats.org/officeDocument/2006/relationships/image" Target="../media/image126.png"/><Relationship Id="rId4" Type="http://schemas.openxmlformats.org/officeDocument/2006/relationships/image" Target="../media/image134.png"/><Relationship Id="rId9" Type="http://schemas.openxmlformats.org/officeDocument/2006/relationships/image" Target="../media/image1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37.png"/><Relationship Id="rId7" Type="http://schemas.openxmlformats.org/officeDocument/2006/relationships/image" Target="../media/image118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39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Relationship Id="rId9" Type="http://schemas.openxmlformats.org/officeDocument/2006/relationships/image" Target="../media/image1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43.png"/><Relationship Id="rId7" Type="http://schemas.openxmlformats.org/officeDocument/2006/relationships/image" Target="../media/image118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11" Type="http://schemas.openxmlformats.org/officeDocument/2006/relationships/image" Target="../media/image142.png"/><Relationship Id="rId5" Type="http://schemas.openxmlformats.org/officeDocument/2006/relationships/image" Target="../media/image147.png"/><Relationship Id="rId10" Type="http://schemas.openxmlformats.org/officeDocument/2006/relationships/image" Target="../media/image118.png"/><Relationship Id="rId4" Type="http://schemas.openxmlformats.org/officeDocument/2006/relationships/image" Target="../media/image146.png"/><Relationship Id="rId9" Type="http://schemas.openxmlformats.org/officeDocument/2006/relationships/image" Target="../media/image1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11" Type="http://schemas.openxmlformats.org/officeDocument/2006/relationships/image" Target="../media/image142.png"/><Relationship Id="rId5" Type="http://schemas.openxmlformats.org/officeDocument/2006/relationships/image" Target="../media/image152.png"/><Relationship Id="rId10" Type="http://schemas.openxmlformats.org/officeDocument/2006/relationships/image" Target="../media/image118.png"/><Relationship Id="rId4" Type="http://schemas.openxmlformats.org/officeDocument/2006/relationships/image" Target="../media/image151.png"/><Relationship Id="rId9" Type="http://schemas.openxmlformats.org/officeDocument/2006/relationships/image" Target="../media/image1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2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12" Type="http://schemas.openxmlformats.org/officeDocument/2006/relationships/image" Target="../media/image118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png"/><Relationship Id="rId11" Type="http://schemas.openxmlformats.org/officeDocument/2006/relationships/image" Target="../media/image117.png"/><Relationship Id="rId5" Type="http://schemas.openxmlformats.org/officeDocument/2006/relationships/image" Target="../media/image157.png"/><Relationship Id="rId10" Type="http://schemas.openxmlformats.org/officeDocument/2006/relationships/image" Target="../media/image116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6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Relationship Id="rId9" Type="http://schemas.openxmlformats.org/officeDocument/2006/relationships/image" Target="../media/image16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17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12" Type="http://schemas.openxmlformats.org/officeDocument/2006/relationships/image" Target="../media/image116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5" Type="http://schemas.openxmlformats.org/officeDocument/2006/relationships/image" Target="../media/image162.png"/><Relationship Id="rId10" Type="http://schemas.openxmlformats.org/officeDocument/2006/relationships/image" Target="../media/image173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Relationship Id="rId14" Type="http://schemas.openxmlformats.org/officeDocument/2006/relationships/image" Target="../media/image11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2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12" Type="http://schemas.openxmlformats.org/officeDocument/2006/relationships/image" Target="../media/image18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8.png"/><Relationship Id="rId11" Type="http://schemas.openxmlformats.org/officeDocument/2006/relationships/image" Target="../media/image118.png"/><Relationship Id="rId5" Type="http://schemas.openxmlformats.org/officeDocument/2006/relationships/image" Target="../media/image177.png"/><Relationship Id="rId10" Type="http://schemas.openxmlformats.org/officeDocument/2006/relationships/image" Target="../media/image117.png"/><Relationship Id="rId4" Type="http://schemas.openxmlformats.org/officeDocument/2006/relationships/image" Target="../media/image176.png"/><Relationship Id="rId9" Type="http://schemas.openxmlformats.org/officeDocument/2006/relationships/image" Target="../media/image116.png"/><Relationship Id="rId14" Type="http://schemas.openxmlformats.org/officeDocument/2006/relationships/image" Target="../media/image18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84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Relationship Id="rId9" Type="http://schemas.openxmlformats.org/officeDocument/2006/relationships/image" Target="../media/image18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87.png"/><Relationship Id="rId7" Type="http://schemas.openxmlformats.org/officeDocument/2006/relationships/image" Target="../media/image117.png"/><Relationship Id="rId12" Type="http://schemas.openxmlformats.org/officeDocument/2006/relationships/image" Target="../media/image192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91.png"/><Relationship Id="rId5" Type="http://schemas.openxmlformats.org/officeDocument/2006/relationships/image" Target="../media/image189.png"/><Relationship Id="rId10" Type="http://schemas.openxmlformats.org/officeDocument/2006/relationships/image" Target="../media/image190.png"/><Relationship Id="rId4" Type="http://schemas.openxmlformats.org/officeDocument/2006/relationships/image" Target="../media/image188.png"/><Relationship Id="rId9" Type="http://schemas.openxmlformats.org/officeDocument/2006/relationships/image" Target="../media/image18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93.png"/><Relationship Id="rId7" Type="http://schemas.openxmlformats.org/officeDocument/2006/relationships/image" Target="../media/image18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9" Type="http://schemas.openxmlformats.org/officeDocument/2006/relationships/image" Target="../media/image19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13" Type="http://schemas.openxmlformats.org/officeDocument/2006/relationships/image" Target="../media/image118.png"/><Relationship Id="rId18" Type="http://schemas.openxmlformats.org/officeDocument/2006/relationships/image" Target="../media/image207.png"/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12" Type="http://schemas.openxmlformats.org/officeDocument/2006/relationships/image" Target="../media/image117.png"/><Relationship Id="rId17" Type="http://schemas.openxmlformats.org/officeDocument/2006/relationships/image" Target="../media/image206.png"/><Relationship Id="rId2" Type="http://schemas.openxmlformats.org/officeDocument/2006/relationships/image" Target="../media/image112.png"/><Relationship Id="rId16" Type="http://schemas.openxmlformats.org/officeDocument/2006/relationships/image" Target="../media/image205.png"/><Relationship Id="rId20" Type="http://schemas.openxmlformats.org/officeDocument/2006/relationships/image" Target="../media/image2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9.png"/><Relationship Id="rId11" Type="http://schemas.openxmlformats.org/officeDocument/2006/relationships/image" Target="../media/image116.png"/><Relationship Id="rId5" Type="http://schemas.openxmlformats.org/officeDocument/2006/relationships/image" Target="../media/image198.png"/><Relationship Id="rId15" Type="http://schemas.openxmlformats.org/officeDocument/2006/relationships/image" Target="../media/image204.png"/><Relationship Id="rId10" Type="http://schemas.openxmlformats.org/officeDocument/2006/relationships/image" Target="../media/image203.png"/><Relationship Id="rId19" Type="http://schemas.openxmlformats.org/officeDocument/2006/relationships/image" Target="../media/image208.png"/><Relationship Id="rId4" Type="http://schemas.openxmlformats.org/officeDocument/2006/relationships/image" Target="../media/image197.png"/><Relationship Id="rId9" Type="http://schemas.openxmlformats.org/officeDocument/2006/relationships/image" Target="../media/image202.png"/><Relationship Id="rId14" Type="http://schemas.openxmlformats.org/officeDocument/2006/relationships/image" Target="../media/image18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210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212.png"/><Relationship Id="rId10" Type="http://schemas.openxmlformats.org/officeDocument/2006/relationships/image" Target="../media/image213.png"/><Relationship Id="rId4" Type="http://schemas.openxmlformats.org/officeDocument/2006/relationships/image" Target="../media/image211.png"/><Relationship Id="rId9" Type="http://schemas.openxmlformats.org/officeDocument/2006/relationships/image" Target="../media/image18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219.png"/><Relationship Id="rId3" Type="http://schemas.openxmlformats.org/officeDocument/2006/relationships/image" Target="../media/image214.png"/><Relationship Id="rId7" Type="http://schemas.openxmlformats.org/officeDocument/2006/relationships/image" Target="../media/image212.png"/><Relationship Id="rId12" Type="http://schemas.openxmlformats.org/officeDocument/2006/relationships/image" Target="../media/image218.png"/><Relationship Id="rId17" Type="http://schemas.openxmlformats.org/officeDocument/2006/relationships/image" Target="../media/image223.png"/><Relationship Id="rId2" Type="http://schemas.openxmlformats.org/officeDocument/2006/relationships/image" Target="../media/image112.png"/><Relationship Id="rId16" Type="http://schemas.openxmlformats.org/officeDocument/2006/relationships/image" Target="../media/image2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11" Type="http://schemas.openxmlformats.org/officeDocument/2006/relationships/image" Target="../media/image181.png"/><Relationship Id="rId5" Type="http://schemas.openxmlformats.org/officeDocument/2006/relationships/image" Target="../media/image216.png"/><Relationship Id="rId15" Type="http://schemas.openxmlformats.org/officeDocument/2006/relationships/image" Target="../media/image221.png"/><Relationship Id="rId10" Type="http://schemas.openxmlformats.org/officeDocument/2006/relationships/image" Target="../media/image118.png"/><Relationship Id="rId4" Type="http://schemas.openxmlformats.org/officeDocument/2006/relationships/image" Target="../media/image215.png"/><Relationship Id="rId9" Type="http://schemas.openxmlformats.org/officeDocument/2006/relationships/image" Target="../media/image117.png"/><Relationship Id="rId14" Type="http://schemas.openxmlformats.org/officeDocument/2006/relationships/image" Target="../media/image22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224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Relationship Id="rId9" Type="http://schemas.openxmlformats.org/officeDocument/2006/relationships/image" Target="../media/image18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13" Type="http://schemas.openxmlformats.org/officeDocument/2006/relationships/image" Target="../media/image234.png"/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12" Type="http://schemas.openxmlformats.org/officeDocument/2006/relationships/image" Target="../media/image118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png"/><Relationship Id="rId11" Type="http://schemas.openxmlformats.org/officeDocument/2006/relationships/image" Target="../media/image117.png"/><Relationship Id="rId5" Type="http://schemas.openxmlformats.org/officeDocument/2006/relationships/image" Target="../media/image229.png"/><Relationship Id="rId15" Type="http://schemas.openxmlformats.org/officeDocument/2006/relationships/image" Target="../media/image236.png"/><Relationship Id="rId10" Type="http://schemas.openxmlformats.org/officeDocument/2006/relationships/image" Target="../media/image116.png"/><Relationship Id="rId4" Type="http://schemas.openxmlformats.org/officeDocument/2006/relationships/image" Target="../media/image228.png"/><Relationship Id="rId9" Type="http://schemas.openxmlformats.org/officeDocument/2006/relationships/image" Target="../media/image233.png"/><Relationship Id="rId14" Type="http://schemas.openxmlformats.org/officeDocument/2006/relationships/image" Target="../media/image23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237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Relationship Id="rId9" Type="http://schemas.openxmlformats.org/officeDocument/2006/relationships/image" Target="../media/image23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240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Relationship Id="rId9" Type="http://schemas.openxmlformats.org/officeDocument/2006/relationships/image" Target="../media/image23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16.png"/><Relationship Id="rId7" Type="http://schemas.openxmlformats.org/officeDocument/2006/relationships/image" Target="../media/image244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3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9" Type="http://schemas.openxmlformats.org/officeDocument/2006/relationships/image" Target="../media/image24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116.png"/><Relationship Id="rId7" Type="http://schemas.openxmlformats.org/officeDocument/2006/relationships/image" Target="../media/image248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7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12.png"/><Relationship Id="rId7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254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3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116.png"/><Relationship Id="rId7" Type="http://schemas.openxmlformats.org/officeDocument/2006/relationships/image" Target="../media/image256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5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9" Type="http://schemas.openxmlformats.org/officeDocument/2006/relationships/image" Target="../media/image25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33.png"/><Relationship Id="rId9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25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8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116.png"/><Relationship Id="rId7" Type="http://schemas.openxmlformats.org/officeDocument/2006/relationships/image" Target="../media/image25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0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9" Type="http://schemas.openxmlformats.org/officeDocument/2006/relationships/image" Target="../media/image26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116.png"/><Relationship Id="rId7" Type="http://schemas.openxmlformats.org/officeDocument/2006/relationships/image" Target="../media/image264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3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116.png"/><Relationship Id="rId7" Type="http://schemas.openxmlformats.org/officeDocument/2006/relationships/image" Target="../media/image26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6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9" Type="http://schemas.openxmlformats.org/officeDocument/2006/relationships/image" Target="../media/image26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27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0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image" Target="../media/image116.png"/><Relationship Id="rId7" Type="http://schemas.openxmlformats.org/officeDocument/2006/relationships/image" Target="../media/image272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1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116.png"/><Relationship Id="rId7" Type="http://schemas.openxmlformats.org/officeDocument/2006/relationships/image" Target="../media/image268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7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276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5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116.png"/><Relationship Id="rId7" Type="http://schemas.openxmlformats.org/officeDocument/2006/relationships/image" Target="../media/image27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8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9" Type="http://schemas.openxmlformats.org/officeDocument/2006/relationships/image" Target="../media/image27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112.png"/><Relationship Id="rId7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9" Type="http://schemas.openxmlformats.org/officeDocument/2006/relationships/image" Target="../media/image28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7.png"/><Relationship Id="rId7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38.png"/><Relationship Id="rId10" Type="http://schemas.openxmlformats.org/officeDocument/2006/relationships/image" Target="../media/image40.png"/><Relationship Id="rId4" Type="http://schemas.openxmlformats.org/officeDocument/2006/relationships/image" Target="../media/image33.png"/><Relationship Id="rId9" Type="http://schemas.openxmlformats.org/officeDocument/2006/relationships/image" Target="../media/image3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28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4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116.png"/><Relationship Id="rId7" Type="http://schemas.openxmlformats.org/officeDocument/2006/relationships/image" Target="../media/image28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6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290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116.png"/><Relationship Id="rId7" Type="http://schemas.openxmlformats.org/officeDocument/2006/relationships/image" Target="../media/image292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1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116.png"/><Relationship Id="rId7" Type="http://schemas.openxmlformats.org/officeDocument/2006/relationships/image" Target="../media/image29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4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9" Type="http://schemas.openxmlformats.org/officeDocument/2006/relationships/image" Target="../media/image29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29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8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30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0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30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2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30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4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116.png"/><Relationship Id="rId7" Type="http://schemas.openxmlformats.org/officeDocument/2006/relationships/image" Target="../media/image30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6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1.png"/><Relationship Id="rId7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3.png"/><Relationship Id="rId9" Type="http://schemas.openxmlformats.org/officeDocument/2006/relationships/image" Target="../media/image2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310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312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1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314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3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3" Type="http://schemas.openxmlformats.org/officeDocument/2006/relationships/image" Target="../media/image116.png"/><Relationship Id="rId7" Type="http://schemas.openxmlformats.org/officeDocument/2006/relationships/image" Target="../media/image31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9" Type="http://schemas.openxmlformats.org/officeDocument/2006/relationships/image" Target="../media/image31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116.png"/><Relationship Id="rId7" Type="http://schemas.openxmlformats.org/officeDocument/2006/relationships/image" Target="../media/image31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8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3" Type="http://schemas.openxmlformats.org/officeDocument/2006/relationships/image" Target="../media/image322.png"/><Relationship Id="rId7" Type="http://schemas.openxmlformats.org/officeDocument/2006/relationships/image" Target="../media/image326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5.png"/><Relationship Id="rId5" Type="http://schemas.openxmlformats.org/officeDocument/2006/relationships/image" Target="../media/image324.png"/><Relationship Id="rId4" Type="http://schemas.openxmlformats.org/officeDocument/2006/relationships/image" Target="../media/image323.png"/><Relationship Id="rId9" Type="http://schemas.openxmlformats.org/officeDocument/2006/relationships/image" Target="../media/image32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322.png"/><Relationship Id="rId7" Type="http://schemas.openxmlformats.org/officeDocument/2006/relationships/image" Target="../media/image327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5.png"/><Relationship Id="rId5" Type="http://schemas.openxmlformats.org/officeDocument/2006/relationships/image" Target="../media/image324.png"/><Relationship Id="rId10" Type="http://schemas.openxmlformats.org/officeDocument/2006/relationships/image" Target="../media/image330.png"/><Relationship Id="rId4" Type="http://schemas.openxmlformats.org/officeDocument/2006/relationships/image" Target="../media/image323.png"/><Relationship Id="rId9" Type="http://schemas.openxmlformats.org/officeDocument/2006/relationships/image" Target="../media/image3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21" Type="http://schemas.openxmlformats.org/officeDocument/2006/relationships/image" Target="../media/image64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23" Type="http://schemas.openxmlformats.org/officeDocument/2006/relationships/image" Target="../media/image66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Relationship Id="rId22" Type="http://schemas.openxmlformats.org/officeDocument/2006/relationships/image" Target="../media/image65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26" Type="http://schemas.openxmlformats.org/officeDocument/2006/relationships/image" Target="../media/image89.png"/><Relationship Id="rId3" Type="http://schemas.openxmlformats.org/officeDocument/2006/relationships/image" Target="../media/image68.png"/><Relationship Id="rId21" Type="http://schemas.openxmlformats.org/officeDocument/2006/relationships/image" Target="../media/image84.png"/><Relationship Id="rId34" Type="http://schemas.openxmlformats.org/officeDocument/2006/relationships/image" Target="../media/image97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5" Type="http://schemas.openxmlformats.org/officeDocument/2006/relationships/image" Target="../media/image88.png"/><Relationship Id="rId33" Type="http://schemas.openxmlformats.org/officeDocument/2006/relationships/image" Target="../media/image96.png"/><Relationship Id="rId2" Type="http://schemas.openxmlformats.org/officeDocument/2006/relationships/image" Target="../media/image67.pn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29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74.png"/><Relationship Id="rId24" Type="http://schemas.openxmlformats.org/officeDocument/2006/relationships/image" Target="../media/image87.png"/><Relationship Id="rId32" Type="http://schemas.openxmlformats.org/officeDocument/2006/relationships/image" Target="../media/image95.png"/><Relationship Id="rId5" Type="http://schemas.openxmlformats.org/officeDocument/2006/relationships/image" Target="../media/image69.png"/><Relationship Id="rId15" Type="http://schemas.openxmlformats.org/officeDocument/2006/relationships/image" Target="../media/image78.png"/><Relationship Id="rId23" Type="http://schemas.openxmlformats.org/officeDocument/2006/relationships/image" Target="../media/image86.png"/><Relationship Id="rId28" Type="http://schemas.openxmlformats.org/officeDocument/2006/relationships/image" Target="../media/image91.png"/><Relationship Id="rId36" Type="http://schemas.openxmlformats.org/officeDocument/2006/relationships/image" Target="../media/image99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31" Type="http://schemas.openxmlformats.org/officeDocument/2006/relationships/image" Target="../media/image94.png"/><Relationship Id="rId4" Type="http://schemas.openxmlformats.org/officeDocument/2006/relationships/image" Target="../media/image58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Relationship Id="rId22" Type="http://schemas.openxmlformats.org/officeDocument/2006/relationships/image" Target="../media/image85.png"/><Relationship Id="rId27" Type="http://schemas.openxmlformats.org/officeDocument/2006/relationships/image" Target="../media/image90.png"/><Relationship Id="rId30" Type="http://schemas.openxmlformats.org/officeDocument/2006/relationships/image" Target="../media/image93.png"/><Relationship Id="rId35" Type="http://schemas.openxmlformats.org/officeDocument/2006/relationships/image" Target="../media/image98.png"/><Relationship Id="rId8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1.png"/><Relationship Id="rId7" Type="http://schemas.openxmlformats.org/officeDocument/2006/relationships/image" Target="../media/image10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58.png"/><Relationship Id="rId9" Type="http://schemas.openxmlformats.org/officeDocument/2006/relationships/image" Target="../media/image10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143" y="-389033"/>
            <a:ext cx="12491619" cy="10693795"/>
            <a:chOff x="-57143" y="-389033"/>
            <a:chExt cx="12491619" cy="106937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143" y="-389033"/>
              <a:ext cx="12491619" cy="106937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19861" y="9357289"/>
            <a:ext cx="8003681" cy="4635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02258" y="7098809"/>
            <a:ext cx="2396734" cy="420021"/>
            <a:chOff x="1702258" y="7098809"/>
            <a:chExt cx="2396734" cy="4200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4309" y="6980910"/>
              <a:ext cx="1544233" cy="79582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45563" y="6941356"/>
              <a:ext cx="1120405" cy="82745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4569" y="4958006"/>
            <a:ext cx="7138338" cy="12477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21305" y="2133160"/>
            <a:ext cx="8172194" cy="40752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434476" y="-19048"/>
            <a:ext cx="5851238" cy="10295400"/>
            <a:chOff x="12434476" y="-19048"/>
            <a:chExt cx="5851238" cy="102954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34476" y="-19048"/>
              <a:ext cx="5851238" cy="1029540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2273" y="1876102"/>
            <a:ext cx="7023695" cy="93718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525830" cy="1573300"/>
            <a:chOff x="-147764" y="0"/>
            <a:chExt cx="18525830" cy="15733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525830" cy="15733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1779" y="20993"/>
            <a:ext cx="5377362" cy="18707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39971" y="277636"/>
            <a:ext cx="1018029" cy="1018029"/>
            <a:chOff x="839971" y="277636"/>
            <a:chExt cx="1018029" cy="10180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9971" y="277636"/>
              <a:ext cx="1018029" cy="10180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8230" y="225858"/>
            <a:ext cx="1231776" cy="12339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47764" y="0"/>
            <a:ext cx="18525830" cy="1573300"/>
            <a:chOff x="-147764" y="0"/>
            <a:chExt cx="18525830" cy="15733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525830" cy="157330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8691" y="21777"/>
            <a:ext cx="5525104" cy="18790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1688889"/>
            <a:ext cx="18285714" cy="8596825"/>
            <a:chOff x="0" y="1688889"/>
            <a:chExt cx="18285714" cy="85968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688889"/>
              <a:ext cx="18285714" cy="85968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2334" y="170625"/>
            <a:ext cx="1210886" cy="1210886"/>
            <a:chOff x="492334" y="170625"/>
            <a:chExt cx="1210886" cy="121088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92334" y="170625"/>
              <a:ext cx="1210886" cy="1210886"/>
              <a:chOff x="492334" y="170625"/>
              <a:chExt cx="1210886" cy="121088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92334" y="170625"/>
                <a:ext cx="1210886" cy="1210886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9412" y="274682"/>
              <a:ext cx="1576728" cy="11041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8641" y="3766811"/>
            <a:ext cx="8410787" cy="5196859"/>
            <a:chOff x="9218641" y="3766811"/>
            <a:chExt cx="8410787" cy="51968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8641" y="3766811"/>
              <a:ext cx="8410787" cy="51968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18641" y="3766811"/>
            <a:ext cx="8410787" cy="5196859"/>
            <a:chOff x="9218641" y="3766811"/>
            <a:chExt cx="8410787" cy="51968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18641" y="3766811"/>
              <a:ext cx="8410787" cy="51968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9925" y="3766811"/>
            <a:ext cx="8429293" cy="5196859"/>
            <a:chOff x="349925" y="3766811"/>
            <a:chExt cx="8429293" cy="51968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9925" y="3766811"/>
              <a:ext cx="8429293" cy="51968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273503"/>
            <a:ext cx="4383810" cy="919011"/>
            <a:chOff x="349925" y="273503"/>
            <a:chExt cx="4383810" cy="91901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5863" y="1016440"/>
            <a:ext cx="3701390" cy="117744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5887" y="3808146"/>
            <a:ext cx="6917205" cy="1824891"/>
            <a:chOff x="9045887" y="3808146"/>
            <a:chExt cx="6917205" cy="18248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5887" y="3808146"/>
              <a:ext cx="6917205" cy="18248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2505" y="4720592"/>
            <a:ext cx="6872834" cy="3428117"/>
            <a:chOff x="752505" y="4720592"/>
            <a:chExt cx="6872834" cy="34281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505" y="4720592"/>
              <a:ext cx="6872834" cy="34281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6434650"/>
            <a:ext cx="6820235" cy="2031812"/>
            <a:chOff x="9142857" y="6434650"/>
            <a:chExt cx="6820235" cy="20318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6434650"/>
              <a:ext cx="6820235" cy="20318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8548" y="5829985"/>
            <a:ext cx="1348387" cy="540134"/>
            <a:chOff x="1018548" y="5829985"/>
            <a:chExt cx="1348387" cy="54013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8548" y="5829985"/>
              <a:ext cx="1348387" cy="5401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18548" y="7553567"/>
            <a:ext cx="1348387" cy="521314"/>
            <a:chOff x="1018548" y="7553567"/>
            <a:chExt cx="1348387" cy="5213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8548" y="7553567"/>
              <a:ext cx="1348387" cy="5213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259451" y="5009524"/>
            <a:ext cx="1348387" cy="540134"/>
            <a:chOff x="9259451" y="5009524"/>
            <a:chExt cx="1348387" cy="5401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59451" y="5009524"/>
              <a:ext cx="1348387" cy="54013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8248" y="2518654"/>
            <a:ext cx="6011838" cy="167389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65365" y="423478"/>
            <a:ext cx="4383810" cy="1538072"/>
            <a:chOff x="465365" y="423478"/>
            <a:chExt cx="4383810" cy="153807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10" name="그룹 1010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11" name="그룹 1011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29" name="Object 28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81490" y="1166415"/>
              <a:ext cx="3558952" cy="1177447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86609" y="8428914"/>
            <a:ext cx="7119257" cy="17055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1380" y="2615699"/>
            <a:ext cx="6584710" cy="7503777"/>
            <a:chOff x="1441380" y="2615699"/>
            <a:chExt cx="6584710" cy="75037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1380" y="2615699"/>
              <a:ext cx="6584710" cy="75037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3828805"/>
            <a:ext cx="7474384" cy="5913799"/>
            <a:chOff x="9142857" y="3828805"/>
            <a:chExt cx="7474384" cy="59137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3828805"/>
              <a:ext cx="7474384" cy="591379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70470" y="2434165"/>
            <a:ext cx="6011838" cy="16738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5365" y="423478"/>
            <a:ext cx="4383810" cy="1538072"/>
            <a:chOff x="465365" y="423478"/>
            <a:chExt cx="4383810" cy="153807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17" name="Object 16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1490" y="1166415"/>
              <a:ext cx="3558952" cy="1177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49866" y="5396976"/>
            <a:ext cx="6171429" cy="2629461"/>
            <a:chOff x="9949866" y="5396976"/>
            <a:chExt cx="6171429" cy="26294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49866" y="5396976"/>
              <a:ext cx="6171429" cy="26294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5095" y="4432257"/>
            <a:ext cx="7097279" cy="4531661"/>
            <a:chOff x="1185095" y="4432257"/>
            <a:chExt cx="7097279" cy="45316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5095" y="4432257"/>
              <a:ext cx="7097279" cy="45316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8248" y="2518657"/>
            <a:ext cx="6002314" cy="16738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5365" y="423478"/>
            <a:ext cx="4383810" cy="1538072"/>
            <a:chOff x="465365" y="423478"/>
            <a:chExt cx="4383810" cy="153807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17" name="Object 16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1490" y="1166415"/>
              <a:ext cx="3558952" cy="1177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8021" y="4205577"/>
            <a:ext cx="6171429" cy="4930247"/>
            <a:chOff x="1648021" y="4205577"/>
            <a:chExt cx="6171429" cy="49302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8021" y="4205577"/>
              <a:ext cx="6171429" cy="49302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66234" y="6458437"/>
            <a:ext cx="7118814" cy="1208646"/>
            <a:chOff x="9766234" y="6458437"/>
            <a:chExt cx="7118814" cy="12086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66234" y="6458437"/>
              <a:ext cx="7118814" cy="120864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39724" y="5463082"/>
            <a:ext cx="4970847" cy="12715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1467" y="2518657"/>
            <a:ext cx="7959895" cy="16738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5365" y="423478"/>
            <a:ext cx="4383810" cy="1538072"/>
            <a:chOff x="465365" y="423478"/>
            <a:chExt cx="4383810" cy="153807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18" name="Object 17"/>
                  <p:cNvPicPr>
                    <a:picLocks noChangeAspect="1"/>
                  </p:cNvPicPr>
                  <p:nvPr/>
                </p:nvPicPr>
                <p:blipFill>
                  <a:blip r:embed="rId8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1490" y="1166415"/>
              <a:ext cx="3558952" cy="1177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91731" y="4266983"/>
            <a:ext cx="11754488" cy="5095486"/>
            <a:chOff x="3191731" y="4266983"/>
            <a:chExt cx="11754488" cy="50954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91731" y="4266983"/>
              <a:ext cx="11754488" cy="50954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41295" y="2518657"/>
            <a:ext cx="10372448" cy="16738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65365" y="423478"/>
            <a:ext cx="4383810" cy="1538072"/>
            <a:chOff x="465365" y="423478"/>
            <a:chExt cx="4383810" cy="153807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06" name="그룹 1006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14" name="Object 13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1490" y="1166415"/>
              <a:ext cx="3558952" cy="1177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96351" y="4119815"/>
            <a:ext cx="6171429" cy="5513817"/>
            <a:chOff x="2496351" y="4119815"/>
            <a:chExt cx="6171429" cy="55138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6351" y="4119815"/>
              <a:ext cx="6171429" cy="55138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17934" y="4119815"/>
            <a:ext cx="6171429" cy="5513817"/>
            <a:chOff x="9617934" y="4119815"/>
            <a:chExt cx="6171429" cy="55138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17934" y="4119815"/>
              <a:ext cx="6171429" cy="551381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93676" y="2518657"/>
            <a:ext cx="9035514" cy="16738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17" name="Object 16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3679" y="1166412"/>
              <a:ext cx="3748866" cy="1177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99629" y="3952010"/>
            <a:ext cx="10538693" cy="5821166"/>
            <a:chOff x="3799629" y="3952010"/>
            <a:chExt cx="10538693" cy="58211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99629" y="3952010"/>
              <a:ext cx="10538693" cy="582116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3314" y="2518657"/>
            <a:ext cx="7942238" cy="16738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06" name="그룹 1006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14" name="Object 13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3679" y="1166412"/>
              <a:ext cx="3748866" cy="1177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42181" y="4057720"/>
            <a:ext cx="6264454" cy="5435241"/>
            <a:chOff x="9642181" y="4057720"/>
            <a:chExt cx="6264454" cy="54352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42181" y="4057720"/>
              <a:ext cx="6264454" cy="54352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66646" y="4057720"/>
            <a:ext cx="6588177" cy="5435241"/>
            <a:chOff x="2366646" y="4057720"/>
            <a:chExt cx="6588177" cy="54352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6646" y="4057720"/>
              <a:ext cx="6588177" cy="54352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15054" y="7583802"/>
            <a:ext cx="3276385" cy="192857"/>
            <a:chOff x="8315054" y="7583802"/>
            <a:chExt cx="3276385" cy="192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900000">
              <a:off x="8315054" y="7583802"/>
              <a:ext cx="3276385" cy="19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79544" y="7924902"/>
            <a:ext cx="5076666" cy="823439"/>
            <a:chOff x="3179544" y="7924902"/>
            <a:chExt cx="5076666" cy="8234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79544" y="7924902"/>
              <a:ext cx="5076666" cy="8234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4076" y="2518657"/>
            <a:ext cx="6758162" cy="16738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8" name="그룹 1008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09" name="그룹 1009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23" name="Object 2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3679" y="1166412"/>
              <a:ext cx="3748866" cy="1177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323E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56543" cy="10285714"/>
            <a:chOff x="0" y="0"/>
            <a:chExt cx="1825654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5654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4946253"/>
            <a:ext cx="18285714" cy="5339461"/>
            <a:chOff x="0" y="4946253"/>
            <a:chExt cx="18285714" cy="53394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946253"/>
              <a:ext cx="18285714" cy="533946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87306" y="442572"/>
            <a:ext cx="9159766" cy="27334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77828" y="2841699"/>
            <a:ext cx="13141745" cy="6275881"/>
            <a:chOff x="2977828" y="2841699"/>
            <a:chExt cx="13141745" cy="62758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77828" y="2841699"/>
              <a:ext cx="13141745" cy="627588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34481" y="3615175"/>
            <a:ext cx="3188653" cy="94570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31424" y="3615175"/>
            <a:ext cx="2611510" cy="94570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34481" y="5592025"/>
            <a:ext cx="3249367" cy="94570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31432" y="5592022"/>
            <a:ext cx="3246701" cy="96169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34481" y="7625892"/>
            <a:ext cx="3333177" cy="94570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31424" y="7625892"/>
            <a:ext cx="2133082" cy="9457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584232" y="4946253"/>
            <a:ext cx="11928937" cy="14286"/>
            <a:chOff x="3584232" y="4946253"/>
            <a:chExt cx="11928937" cy="14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84232" y="4946253"/>
              <a:ext cx="11928937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84232" y="7023966"/>
            <a:ext cx="11928937" cy="14286"/>
            <a:chOff x="3584232" y="7023966"/>
            <a:chExt cx="11928937" cy="142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84232" y="7023966"/>
              <a:ext cx="11928937" cy="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50882" y="4011544"/>
            <a:ext cx="6409305" cy="5566457"/>
            <a:chOff x="2350882" y="4011544"/>
            <a:chExt cx="6409305" cy="55664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50882" y="4011544"/>
              <a:ext cx="6409305" cy="55664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66629" y="4011544"/>
            <a:ext cx="6409305" cy="5566457"/>
            <a:chOff x="9366629" y="4011544"/>
            <a:chExt cx="6409305" cy="55664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66629" y="4011544"/>
              <a:ext cx="6409305" cy="55664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89877" y="7588254"/>
            <a:ext cx="2812626" cy="192857"/>
            <a:chOff x="8189877" y="7588254"/>
            <a:chExt cx="2812626" cy="192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500000">
              <a:off x="8189877" y="7588254"/>
              <a:ext cx="2812626" cy="19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19316" y="8114457"/>
            <a:ext cx="5287033" cy="818588"/>
            <a:chOff x="2919316" y="8114457"/>
            <a:chExt cx="5287033" cy="8185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19316" y="8114457"/>
              <a:ext cx="5287033" cy="81858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5762" y="2518657"/>
            <a:ext cx="6898724" cy="16738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8" name="그룹 1008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09" name="그룹 1009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23" name="Object 2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3679" y="1166412"/>
              <a:ext cx="3748866" cy="1177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1081" y="4675082"/>
            <a:ext cx="4930678" cy="4189897"/>
            <a:chOff x="301081" y="4675082"/>
            <a:chExt cx="4930678" cy="41898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081" y="4675082"/>
              <a:ext cx="4930678" cy="41898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88352" y="7639631"/>
            <a:ext cx="4220401" cy="192857"/>
            <a:chOff x="2388352" y="7639631"/>
            <a:chExt cx="4220401" cy="19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20000">
              <a:off x="2388352" y="7639631"/>
              <a:ext cx="4220401" cy="19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5983" y="8362586"/>
            <a:ext cx="703670" cy="383329"/>
            <a:chOff x="1755983" y="8362586"/>
            <a:chExt cx="703670" cy="3833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5983" y="8362586"/>
              <a:ext cx="703670" cy="3833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23064" y="4675082"/>
            <a:ext cx="4941897" cy="4189897"/>
            <a:chOff x="6623064" y="4675082"/>
            <a:chExt cx="4941897" cy="41898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23064" y="4675082"/>
              <a:ext cx="4941897" cy="41898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922584" y="4675082"/>
            <a:ext cx="4909374" cy="4189897"/>
            <a:chOff x="12922584" y="4675082"/>
            <a:chExt cx="4909374" cy="41898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22584" y="4675082"/>
              <a:ext cx="4909374" cy="41898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34988" y="7790008"/>
            <a:ext cx="3978334" cy="192857"/>
            <a:chOff x="9334988" y="7790008"/>
            <a:chExt cx="3978334" cy="19285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140000">
              <a:off x="9334988" y="7790008"/>
              <a:ext cx="3978334" cy="1928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743403" y="8353062"/>
            <a:ext cx="703670" cy="383329"/>
            <a:chOff x="8743403" y="8353062"/>
            <a:chExt cx="703670" cy="3833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43403" y="8353062"/>
              <a:ext cx="703670" cy="38332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44895" y="2518657"/>
            <a:ext cx="7593648" cy="167389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11" name="그룹 1011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32" name="Object 31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81488" y="1166412"/>
              <a:ext cx="3511200" cy="1177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55267" y="6029238"/>
            <a:ext cx="7306554" cy="1885292"/>
            <a:chOff x="9755267" y="6029238"/>
            <a:chExt cx="7306554" cy="18852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55267" y="6029238"/>
              <a:ext cx="7306554" cy="18852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0439" y="3773495"/>
            <a:ext cx="7816000" cy="6396779"/>
            <a:chOff x="1010439" y="3773495"/>
            <a:chExt cx="7816000" cy="63967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0439" y="3773495"/>
              <a:ext cx="7816000" cy="639677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5638" y="2518657"/>
            <a:ext cx="9568829" cy="16738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17" name="Object 16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1488" y="1166412"/>
              <a:ext cx="3511200" cy="1177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9925" y="7944438"/>
            <a:ext cx="1403710" cy="835265"/>
            <a:chOff x="349925" y="7944438"/>
            <a:chExt cx="1403710" cy="8352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9925" y="7944438"/>
              <a:ext cx="1403710" cy="83526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16181" y="2518657"/>
            <a:ext cx="7893505" cy="16738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9925" y="8009692"/>
            <a:ext cx="1466363" cy="798813"/>
            <a:chOff x="349925" y="8009692"/>
            <a:chExt cx="1466363" cy="79881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9925" y="8009692"/>
              <a:ext cx="1466363" cy="7988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6276" y="7286043"/>
            <a:ext cx="2199204" cy="192857"/>
            <a:chOff x="1726276" y="7286043"/>
            <a:chExt cx="2199204" cy="19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100000">
              <a:off x="1726276" y="7286043"/>
              <a:ext cx="2199204" cy="19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81137" y="4462113"/>
            <a:ext cx="6171429" cy="4418905"/>
            <a:chOff x="3781137" y="4462113"/>
            <a:chExt cx="6171429" cy="44189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81137" y="4462113"/>
              <a:ext cx="6171429" cy="44189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85899" y="2848162"/>
            <a:ext cx="3957250" cy="3227903"/>
            <a:chOff x="12085899" y="2848162"/>
            <a:chExt cx="3957250" cy="322790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85899" y="2848162"/>
              <a:ext cx="3957250" cy="32279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36430" y="4757873"/>
            <a:ext cx="2221027" cy="192857"/>
            <a:chOff x="9936430" y="4757873"/>
            <a:chExt cx="2221027" cy="1928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260000">
              <a:off x="9936430" y="4757873"/>
              <a:ext cx="2221027" cy="1928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978809" y="6433342"/>
            <a:ext cx="6171429" cy="3320072"/>
            <a:chOff x="10978809" y="6433342"/>
            <a:chExt cx="6171429" cy="332007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78809" y="6433342"/>
              <a:ext cx="6171429" cy="33200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726951" y="6321015"/>
            <a:ext cx="682801" cy="192857"/>
            <a:chOff x="13726951" y="6321015"/>
            <a:chExt cx="682801" cy="19285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340000">
              <a:off x="13726951" y="6321015"/>
              <a:ext cx="682801" cy="1928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12" name="그룹 1012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13" name="그룹 1013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35" name="Object 34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81488" y="1166412"/>
              <a:ext cx="3511200" cy="1177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75881" y="3555153"/>
            <a:ext cx="5786737" cy="6171429"/>
            <a:chOff x="1375881" y="3555153"/>
            <a:chExt cx="5786737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5881" y="3555153"/>
              <a:ext cx="5786737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26979" y="3750407"/>
            <a:ext cx="3639258" cy="6171429"/>
            <a:chOff x="8726979" y="3750407"/>
            <a:chExt cx="3639258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26979" y="3750407"/>
              <a:ext cx="3639258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98819" y="3750407"/>
            <a:ext cx="3554743" cy="6171429"/>
            <a:chOff x="12698819" y="3750407"/>
            <a:chExt cx="3554743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98819" y="3750407"/>
              <a:ext cx="3554743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03254" y="6188889"/>
            <a:ext cx="2219032" cy="192857"/>
            <a:chOff x="11403254" y="6188889"/>
            <a:chExt cx="2219032" cy="192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4200000">
              <a:off x="11403254" y="6188889"/>
              <a:ext cx="2219032" cy="19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495654" y="9033954"/>
            <a:ext cx="3669538" cy="620303"/>
            <a:chOff x="2495654" y="9033954"/>
            <a:chExt cx="3669538" cy="62030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95654" y="9033954"/>
              <a:ext cx="3669538" cy="62030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4686" y="2518657"/>
            <a:ext cx="4900724" cy="16738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9" name="그룹 1009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10" name="그룹 1010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26" name="Object 25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5164" y="1166412"/>
              <a:ext cx="3505286" cy="117744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26752" y="2690985"/>
            <a:ext cx="6707686" cy="127153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460739" y="8169653"/>
            <a:ext cx="3410093" cy="96911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5365" y="4202644"/>
            <a:ext cx="8390352" cy="5243821"/>
            <a:chOff x="465365" y="4202644"/>
            <a:chExt cx="8390352" cy="5243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5365" y="4202644"/>
              <a:ext cx="8390352" cy="5243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47775" y="4202644"/>
            <a:ext cx="8950800" cy="5243821"/>
            <a:chOff x="9047775" y="4202644"/>
            <a:chExt cx="8950800" cy="5243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47775" y="4202644"/>
              <a:ext cx="8950800" cy="524382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6371" y="2518657"/>
            <a:ext cx="6797771" cy="16738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17" name="Object 16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5164" y="1166412"/>
              <a:ext cx="3505286" cy="1177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93877" y="3850913"/>
            <a:ext cx="5938178" cy="6171429"/>
            <a:chOff x="9993877" y="3850913"/>
            <a:chExt cx="5938178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93877" y="3850913"/>
              <a:ext cx="5938178" cy="617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3295" y="2515429"/>
            <a:ext cx="7302580" cy="16914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8636" y="4358504"/>
            <a:ext cx="6171429" cy="5092214"/>
            <a:chOff x="1578636" y="4358504"/>
            <a:chExt cx="6171429" cy="50922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8636" y="4358504"/>
              <a:ext cx="6171429" cy="50922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17" name="Object 16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5164" y="1166412"/>
              <a:ext cx="3505286" cy="117744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076248" y="6590313"/>
            <a:ext cx="1271443" cy="692628"/>
            <a:chOff x="4076248" y="6590313"/>
            <a:chExt cx="1271443" cy="69262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76248" y="6590313"/>
              <a:ext cx="1271443" cy="69262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347691" y="6840199"/>
            <a:ext cx="4646186" cy="192857"/>
            <a:chOff x="5347691" y="6840199"/>
            <a:chExt cx="4646186" cy="19285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47691" y="6840199"/>
              <a:ext cx="4646186" cy="19285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133502" y="2803699"/>
            <a:ext cx="7784258" cy="127932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5133" y="2518657"/>
            <a:ext cx="8159305" cy="16738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4" name="그룹 1004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05" name="그룹 1005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11" name="Object 10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5164" y="1166412"/>
              <a:ext cx="3505286" cy="11774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52505" y="3796583"/>
            <a:ext cx="7679892" cy="6111811"/>
            <a:chOff x="752505" y="3796583"/>
            <a:chExt cx="7679892" cy="611181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2505" y="3796583"/>
              <a:ext cx="7679892" cy="61118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092063" y="3796583"/>
            <a:ext cx="8619960" cy="6111811"/>
            <a:chOff x="9092063" y="3796583"/>
            <a:chExt cx="8619960" cy="611181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92063" y="3796583"/>
              <a:ext cx="8619960" cy="61118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2505" y="3658055"/>
            <a:ext cx="5888776" cy="6424816"/>
            <a:chOff x="752505" y="3658055"/>
            <a:chExt cx="5888776" cy="64248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2505" y="3658055"/>
              <a:ext cx="5888776" cy="64248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41281" y="3658055"/>
            <a:ext cx="5320705" cy="4481916"/>
            <a:chOff x="6641281" y="3658055"/>
            <a:chExt cx="5320705" cy="44819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41281" y="3658055"/>
              <a:ext cx="5320705" cy="44819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497143" y="3677102"/>
            <a:ext cx="2860900" cy="1044703"/>
            <a:chOff x="13497143" y="3677102"/>
            <a:chExt cx="2860900" cy="104470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97143" y="3677102"/>
              <a:ext cx="2860900" cy="10447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07262" y="5899013"/>
            <a:ext cx="4633977" cy="837840"/>
            <a:chOff x="12807262" y="5899013"/>
            <a:chExt cx="4633977" cy="8378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07262" y="5899013"/>
              <a:ext cx="4633977" cy="8378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03156" y="7869001"/>
            <a:ext cx="2442188" cy="900807"/>
            <a:chOff x="13903156" y="7869001"/>
            <a:chExt cx="2442188" cy="90080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03156" y="7869001"/>
              <a:ext cx="2442188" cy="9008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069829" y="4729950"/>
            <a:ext cx="1271443" cy="825814"/>
            <a:chOff x="3069829" y="4729950"/>
            <a:chExt cx="1271443" cy="8258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69829" y="4729950"/>
              <a:ext cx="1271443" cy="8258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18518" y="5972295"/>
            <a:ext cx="1593881" cy="192857"/>
            <a:chOff x="3518518" y="5972295"/>
            <a:chExt cx="1593881" cy="19285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400000">
              <a:off x="3518518" y="5972295"/>
              <a:ext cx="1593881" cy="19285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2343" y="2515429"/>
            <a:ext cx="6695875" cy="169142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11" name="그룹 1011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32" name="Object 31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35164" y="1166412"/>
              <a:ext cx="3505286" cy="117744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360369" y="8200473"/>
            <a:ext cx="5972582" cy="80154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386079" y="4610493"/>
            <a:ext cx="5449591" cy="80980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524177" y="6703442"/>
            <a:ext cx="5338915" cy="77706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438300" y="8666115"/>
            <a:ext cx="5414734" cy="69361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164120" y="9551399"/>
            <a:ext cx="3449096" cy="80278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832460" y="6493228"/>
            <a:ext cx="2234315" cy="85611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9473" y="3919192"/>
            <a:ext cx="8755340" cy="3889919"/>
            <a:chOff x="379473" y="3919192"/>
            <a:chExt cx="8755340" cy="38899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9473" y="3919192"/>
              <a:ext cx="8755340" cy="38899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34813" y="3937500"/>
            <a:ext cx="8769161" cy="3871611"/>
            <a:chOff x="9134813" y="3937500"/>
            <a:chExt cx="8769161" cy="38716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34813" y="3937500"/>
              <a:ext cx="8769161" cy="387161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1153" y="2515429"/>
            <a:ext cx="6966828" cy="169142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17" name="Object 16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5164" y="1166412"/>
              <a:ext cx="3505286" cy="117744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31987" y="8305610"/>
            <a:ext cx="9850495" cy="14403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7665224" cy="10438095"/>
            <a:chOff x="-147764" y="0"/>
            <a:chExt cx="7665224" cy="104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7665224" cy="104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85427" y="1569644"/>
            <a:ext cx="8692019" cy="987129"/>
            <a:chOff x="8085427" y="1569644"/>
            <a:chExt cx="8692019" cy="98712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270166" y="2507237"/>
              <a:ext cx="8507243" cy="35714"/>
              <a:chOff x="8270166" y="2507237"/>
              <a:chExt cx="8507243" cy="3571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270166" y="2507237"/>
                <a:ext cx="8507243" cy="35714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09321" y="1226577"/>
              <a:ext cx="3629471" cy="15836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8022" y="4127254"/>
            <a:ext cx="5209795" cy="24742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58033" y="2838468"/>
            <a:ext cx="3371636" cy="137796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560261" y="2819420"/>
            <a:ext cx="2420503" cy="138748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77936" y="4060336"/>
            <a:ext cx="2535694" cy="9755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53482" y="456164"/>
            <a:ext cx="6219997" cy="1276461"/>
            <a:chOff x="353482" y="456164"/>
            <a:chExt cx="6219997" cy="127646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53482" y="456164"/>
              <a:ext cx="6219997" cy="1276461"/>
              <a:chOff x="353482" y="456164"/>
              <a:chExt cx="6219997" cy="127646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35598" y="134370"/>
                <a:ext cx="5748890" cy="2348214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353482" y="456164"/>
                <a:ext cx="1276461" cy="1276461"/>
                <a:chOff x="353482" y="456164"/>
                <a:chExt cx="1276461" cy="1276461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353482" y="456164"/>
                  <a:ext cx="1276461" cy="1276461"/>
                </a:xfrm>
                <a:prstGeom prst="rect">
                  <a:avLst/>
                </a:prstGeom>
              </p:spPr>
            </p:pic>
          </p:grpSp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6127" y="387648"/>
              <a:ext cx="1587957" cy="155198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33803" y="4060336"/>
            <a:ext cx="2786256" cy="407681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2608" y="4277319"/>
            <a:ext cx="8335044" cy="3427787"/>
            <a:chOff x="602608" y="4277319"/>
            <a:chExt cx="8335044" cy="34277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2608" y="4277319"/>
              <a:ext cx="8335044" cy="34277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49174" y="4205438"/>
            <a:ext cx="998097" cy="543721"/>
            <a:chOff x="2549174" y="4205438"/>
            <a:chExt cx="998097" cy="5437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49174" y="4205438"/>
              <a:ext cx="998097" cy="5437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52731" y="5137827"/>
            <a:ext cx="6155272" cy="192857"/>
            <a:chOff x="3452731" y="5137827"/>
            <a:chExt cx="6155272" cy="192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840000">
              <a:off x="3452731" y="5137827"/>
              <a:ext cx="6155272" cy="19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271082" y="7085195"/>
            <a:ext cx="998097" cy="543721"/>
            <a:chOff x="4271082" y="7085195"/>
            <a:chExt cx="998097" cy="5437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1082" y="7085195"/>
              <a:ext cx="998097" cy="5437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13462" y="4277319"/>
            <a:ext cx="8492629" cy="3427787"/>
            <a:chOff x="9513462" y="4277319"/>
            <a:chExt cx="8492629" cy="342778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13462" y="4277319"/>
              <a:ext cx="8492629" cy="342778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1153" y="2515429"/>
            <a:ext cx="6966828" cy="169142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9" name="그룹 1009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10" name="그룹 1010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26" name="Object 2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5164" y="1166412"/>
              <a:ext cx="3505286" cy="117744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538599" y="8363239"/>
            <a:ext cx="7325544" cy="91361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56010" y="6947212"/>
            <a:ext cx="3731496" cy="91361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500199" y="3775613"/>
            <a:ext cx="3416943" cy="64472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481022" y="4260003"/>
            <a:ext cx="998097" cy="650321"/>
            <a:chOff x="11481022" y="4260003"/>
            <a:chExt cx="998097" cy="65032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81022" y="4260003"/>
              <a:ext cx="998097" cy="65032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739635" y="6678888"/>
            <a:ext cx="1978114" cy="650321"/>
            <a:chOff x="14739635" y="6678888"/>
            <a:chExt cx="1978114" cy="65032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739635" y="6678888"/>
              <a:ext cx="1978114" cy="650321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249673" y="7693534"/>
            <a:ext cx="2984629" cy="54122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9167" y="3634967"/>
            <a:ext cx="7900585" cy="6378137"/>
            <a:chOff x="1239167" y="3634967"/>
            <a:chExt cx="7900585" cy="63781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9167" y="3634967"/>
              <a:ext cx="7900585" cy="63781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94166" y="3634967"/>
            <a:ext cx="7345854" cy="6378137"/>
            <a:chOff x="9694166" y="3634967"/>
            <a:chExt cx="7345854" cy="63781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94166" y="3634967"/>
              <a:ext cx="7345854" cy="637813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2562" y="2518657"/>
            <a:ext cx="6761914" cy="16738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17" name="Object 16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5164" y="1166412"/>
              <a:ext cx="3505286" cy="1177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3457" y="5835979"/>
            <a:ext cx="7278441" cy="2367088"/>
            <a:chOff x="733457" y="5835979"/>
            <a:chExt cx="7278441" cy="23670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3457" y="5835979"/>
              <a:ext cx="7278441" cy="23670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93275" y="6882480"/>
            <a:ext cx="971831" cy="540843"/>
            <a:chOff x="5793275" y="6882480"/>
            <a:chExt cx="971831" cy="5408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93275" y="6882480"/>
              <a:ext cx="971831" cy="5408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52702" y="5681716"/>
            <a:ext cx="4061862" cy="192857"/>
            <a:chOff x="5952702" y="5681716"/>
            <a:chExt cx="4061862" cy="192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980000">
              <a:off x="5952702" y="5681716"/>
              <a:ext cx="4061862" cy="19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88075" y="3829555"/>
            <a:ext cx="7463059" cy="1688508"/>
            <a:chOff x="9688075" y="3829555"/>
            <a:chExt cx="7463059" cy="16885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88075" y="3829555"/>
              <a:ext cx="7463059" cy="16885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88075" y="7354948"/>
            <a:ext cx="7463059" cy="1976176"/>
            <a:chOff x="9688075" y="7354948"/>
            <a:chExt cx="7463059" cy="19761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88075" y="7354948"/>
              <a:ext cx="7463059" cy="19761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648604" y="7651540"/>
            <a:ext cx="3155974" cy="192857"/>
            <a:chOff x="6648604" y="7651540"/>
            <a:chExt cx="3155974" cy="19285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320000">
              <a:off x="6648604" y="7651540"/>
              <a:ext cx="3155974" cy="19285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9448" y="2518657"/>
            <a:ext cx="5046181" cy="167389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10" name="그룹 1010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11" name="그룹 1011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29" name="Object 28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81488" y="1166412"/>
              <a:ext cx="3511200" cy="1177447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100774" y="4760860"/>
            <a:ext cx="3858162" cy="91361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044145" y="8564155"/>
            <a:ext cx="3918934" cy="72563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6292" y="3935111"/>
            <a:ext cx="7485303" cy="5724846"/>
            <a:chOff x="1256292" y="3935111"/>
            <a:chExt cx="7485303" cy="57248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6292" y="3935111"/>
              <a:ext cx="7485303" cy="57248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38946" y="3935111"/>
            <a:ext cx="7381161" cy="5724846"/>
            <a:chOff x="9638946" y="3935111"/>
            <a:chExt cx="7381161" cy="57248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38946" y="3935111"/>
              <a:ext cx="7381161" cy="572484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676" y="2518657"/>
            <a:ext cx="7036933" cy="16738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17" name="Object 16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1488" y="1166412"/>
              <a:ext cx="3511200" cy="1177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8704" y="4397996"/>
            <a:ext cx="8602077" cy="4647004"/>
            <a:chOff x="1138704" y="4397996"/>
            <a:chExt cx="8602077" cy="46470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8704" y="4397996"/>
              <a:ext cx="8602077" cy="46470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39400" y="3390900"/>
            <a:ext cx="6701960" cy="5654100"/>
            <a:chOff x="11058894" y="4397996"/>
            <a:chExt cx="6082466" cy="46470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58894" y="4397996"/>
              <a:ext cx="6082466" cy="464700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676" y="2518657"/>
            <a:ext cx="7017886" cy="16738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17" name="Object 16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1488" y="1166412"/>
              <a:ext cx="3511200" cy="1177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A6B759E-E6F3-48C9-2645-DCD32E8385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2643" y="3238500"/>
            <a:ext cx="8055561" cy="64909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315481F-0746-3251-DB3A-607D690378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412" y="5413780"/>
            <a:ext cx="1341236" cy="230143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4984981" y="1663125"/>
            <a:ext cx="3150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회원 관리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505B14-F519-7681-931D-14A4594112DA}"/>
              </a:ext>
            </a:extLst>
          </p:cNvPr>
          <p:cNvSpPr/>
          <p:nvPr/>
        </p:nvSpPr>
        <p:spPr>
          <a:xfrm>
            <a:off x="7737800" y="5947180"/>
            <a:ext cx="609600" cy="228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CCFF12F-A8FB-68FB-B425-6B088EDFEF73}"/>
              </a:ext>
            </a:extLst>
          </p:cNvPr>
          <p:cNvCxnSpPr>
            <a:cxnSpLocks/>
          </p:cNvCxnSpPr>
          <p:nvPr/>
        </p:nvCxnSpPr>
        <p:spPr>
          <a:xfrm flipV="1">
            <a:off x="8405298" y="4278642"/>
            <a:ext cx="2819400" cy="1714500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B9864158-3CAE-BCB6-F2C9-A0554EC58F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5400" y="2983301"/>
            <a:ext cx="4701947" cy="1790855"/>
          </a:xfrm>
          <a:prstGeom prst="rect">
            <a:avLst/>
          </a:prstGeom>
        </p:spPr>
      </p:pic>
      <p:sp>
        <p:nvSpPr>
          <p:cNvPr id="993" name="직사각형 992">
            <a:extLst>
              <a:ext uri="{FF2B5EF4-FFF2-40B4-BE49-F238E27FC236}">
                <a16:creationId xmlns:a16="http://schemas.microsoft.com/office/drawing/2014/main" id="{165CF976-DAB0-E33C-9AC6-8E1F9D74D55F}"/>
              </a:ext>
            </a:extLst>
          </p:cNvPr>
          <p:cNvSpPr/>
          <p:nvPr/>
        </p:nvSpPr>
        <p:spPr>
          <a:xfrm>
            <a:off x="5451800" y="6255382"/>
            <a:ext cx="1066799" cy="22519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94" name="직선 화살표 연결선 993">
            <a:extLst>
              <a:ext uri="{FF2B5EF4-FFF2-40B4-BE49-F238E27FC236}">
                <a16:creationId xmlns:a16="http://schemas.microsoft.com/office/drawing/2014/main" id="{DC091759-F0B9-26F5-C945-6B651817F6CF}"/>
              </a:ext>
            </a:extLst>
          </p:cNvPr>
          <p:cNvCxnSpPr>
            <a:cxnSpLocks/>
          </p:cNvCxnSpPr>
          <p:nvPr/>
        </p:nvCxnSpPr>
        <p:spPr>
          <a:xfrm>
            <a:off x="6576497" y="6480580"/>
            <a:ext cx="4648201" cy="1234639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98" name="그림 997">
            <a:extLst>
              <a:ext uri="{FF2B5EF4-FFF2-40B4-BE49-F238E27FC236}">
                <a16:creationId xmlns:a16="http://schemas.microsoft.com/office/drawing/2014/main" id="{81CD3770-8580-87DB-2B59-58E49C10BB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2400" y="7833340"/>
            <a:ext cx="7826418" cy="365792"/>
          </a:xfrm>
          <a:prstGeom prst="rect">
            <a:avLst/>
          </a:prstGeom>
        </p:spPr>
      </p:pic>
      <p:sp>
        <p:nvSpPr>
          <p:cNvPr id="1000" name="TextBox 999">
            <a:extLst>
              <a:ext uri="{FF2B5EF4-FFF2-40B4-BE49-F238E27FC236}">
                <a16:creationId xmlns:a16="http://schemas.microsoft.com/office/drawing/2014/main" id="{49F4C01F-C941-BECF-7BD2-637B7E51F230}"/>
              </a:ext>
            </a:extLst>
          </p:cNvPr>
          <p:cNvSpPr txBox="1"/>
          <p:nvPr/>
        </p:nvSpPr>
        <p:spPr>
          <a:xfrm>
            <a:off x="12332785" y="7181955"/>
            <a:ext cx="4091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라디오 버튼 클릭 시 권한 변경 가능</a:t>
            </a:r>
          </a:p>
        </p:txBody>
      </p:sp>
      <p:sp>
        <p:nvSpPr>
          <p:cNvPr id="1002" name="직사각형 1001">
            <a:extLst>
              <a:ext uri="{FF2B5EF4-FFF2-40B4-BE49-F238E27FC236}">
                <a16:creationId xmlns:a16="http://schemas.microsoft.com/office/drawing/2014/main" id="{768763A7-C08E-4A41-2E00-6C349A4BCA06}"/>
              </a:ext>
            </a:extLst>
          </p:cNvPr>
          <p:cNvSpPr/>
          <p:nvPr/>
        </p:nvSpPr>
        <p:spPr>
          <a:xfrm>
            <a:off x="14401800" y="7850070"/>
            <a:ext cx="1321818" cy="34143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3" name="TextBox 1002">
            <a:extLst>
              <a:ext uri="{FF2B5EF4-FFF2-40B4-BE49-F238E27FC236}">
                <a16:creationId xmlns:a16="http://schemas.microsoft.com/office/drawing/2014/main" id="{9208E5CB-88C6-126A-BC0A-A9CBE822715A}"/>
              </a:ext>
            </a:extLst>
          </p:cNvPr>
          <p:cNvSpPr txBox="1"/>
          <p:nvPr/>
        </p:nvSpPr>
        <p:spPr>
          <a:xfrm>
            <a:off x="433554" y="2485881"/>
            <a:ext cx="52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회원 권한 변경 및 삭제 </a:t>
            </a:r>
          </a:p>
        </p:txBody>
      </p:sp>
    </p:spTree>
    <p:extLst>
      <p:ext uri="{BB962C8B-B14F-4D97-AF65-F5344CB8AC3E}">
        <p14:creationId xmlns:p14="http://schemas.microsoft.com/office/powerpoint/2010/main" val="877295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4984981" y="1663125"/>
            <a:ext cx="3150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회원 관리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865800-973C-92DA-02A5-A94E1B674D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925" y="3495953"/>
            <a:ext cx="8492776" cy="635944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341AB3C-CC4A-CCB3-2DCA-79349AF252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2812610"/>
            <a:ext cx="8794075" cy="28236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B86239E-EAE7-2A74-7315-3D5C9DB42A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5857" y="6051182"/>
            <a:ext cx="8302299" cy="34121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34BEC8-9953-3A22-953A-0B06B39A498F}"/>
              </a:ext>
            </a:extLst>
          </p:cNvPr>
          <p:cNvSpPr txBox="1"/>
          <p:nvPr/>
        </p:nvSpPr>
        <p:spPr>
          <a:xfrm>
            <a:off x="433554" y="2485881"/>
            <a:ext cx="52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회원 권한 변경 및 삭제 </a:t>
            </a:r>
          </a:p>
        </p:txBody>
      </p:sp>
    </p:spTree>
    <p:extLst>
      <p:ext uri="{BB962C8B-B14F-4D97-AF65-F5344CB8AC3E}">
        <p14:creationId xmlns:p14="http://schemas.microsoft.com/office/powerpoint/2010/main" val="35945150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87FE9D0-85D9-77D3-E472-B79C1200D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2839824"/>
            <a:ext cx="4800600" cy="680464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4625057" y="1663125"/>
            <a:ext cx="3510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키워드 관리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5463D0B-B8A0-E43F-8BAD-5247FCB2A9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4478" y="4574567"/>
            <a:ext cx="1836579" cy="2933954"/>
          </a:xfrm>
          <a:prstGeom prst="rect">
            <a:avLst/>
          </a:prstGeom>
        </p:spPr>
      </p:pic>
      <p:sp>
        <p:nvSpPr>
          <p:cNvPr id="998" name="TextBox 997">
            <a:extLst>
              <a:ext uri="{FF2B5EF4-FFF2-40B4-BE49-F238E27FC236}">
                <a16:creationId xmlns:a16="http://schemas.microsoft.com/office/drawing/2014/main" id="{769A83E6-7C6A-6700-0631-8E2D8D721E97}"/>
              </a:ext>
            </a:extLst>
          </p:cNvPr>
          <p:cNvSpPr txBox="1"/>
          <p:nvPr/>
        </p:nvSpPr>
        <p:spPr>
          <a:xfrm>
            <a:off x="304800" y="2485881"/>
            <a:ext cx="2843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키워드 조회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F6405F-8B4F-6979-6A27-F3391D7C9FFB}"/>
              </a:ext>
            </a:extLst>
          </p:cNvPr>
          <p:cNvSpPr/>
          <p:nvPr/>
        </p:nvSpPr>
        <p:spPr>
          <a:xfrm>
            <a:off x="4495801" y="4381500"/>
            <a:ext cx="1523999" cy="48670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7D259A-1928-AC65-23F5-15E2E94FB8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63400" y="3184242"/>
            <a:ext cx="2522380" cy="5714605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9703AF4-00FB-8FDC-7CE2-9B8C00350500}"/>
              </a:ext>
            </a:extLst>
          </p:cNvPr>
          <p:cNvCxnSpPr>
            <a:cxnSpLocks/>
          </p:cNvCxnSpPr>
          <p:nvPr/>
        </p:nvCxnSpPr>
        <p:spPr>
          <a:xfrm>
            <a:off x="6324600" y="4610100"/>
            <a:ext cx="5638800" cy="685800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19BA8DC-9205-5BDE-67C1-2BA80022CCB3}"/>
              </a:ext>
            </a:extLst>
          </p:cNvPr>
          <p:cNvSpPr txBox="1"/>
          <p:nvPr/>
        </p:nvSpPr>
        <p:spPr>
          <a:xfrm>
            <a:off x="8540147" y="5725782"/>
            <a:ext cx="364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주 키워드 클릭 시 보조 키워드 생성</a:t>
            </a:r>
          </a:p>
        </p:txBody>
      </p:sp>
    </p:spTree>
    <p:extLst>
      <p:ext uri="{BB962C8B-B14F-4D97-AF65-F5344CB8AC3E}">
        <p14:creationId xmlns:p14="http://schemas.microsoft.com/office/powerpoint/2010/main" val="2346159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4625057" y="1663125"/>
            <a:ext cx="3510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키워드 관리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998" name="TextBox 997">
            <a:extLst>
              <a:ext uri="{FF2B5EF4-FFF2-40B4-BE49-F238E27FC236}">
                <a16:creationId xmlns:a16="http://schemas.microsoft.com/office/drawing/2014/main" id="{769A83E6-7C6A-6700-0631-8E2D8D721E97}"/>
              </a:ext>
            </a:extLst>
          </p:cNvPr>
          <p:cNvSpPr txBox="1"/>
          <p:nvPr/>
        </p:nvSpPr>
        <p:spPr>
          <a:xfrm>
            <a:off x="304800" y="2485881"/>
            <a:ext cx="2843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키워드 조회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67DF16-4749-1512-074E-43FF28B84B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969" y="3863306"/>
            <a:ext cx="9017354" cy="52579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5179F0D-3717-AFCB-329C-7D2917B58E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2200" y="3743457"/>
            <a:ext cx="7821571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525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4625057" y="1663125"/>
            <a:ext cx="3510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키워드 관리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0A80CE1-F661-E3A0-CF08-C64E1DC17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3095" y="9140509"/>
            <a:ext cx="4773927" cy="53340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2DDE300B-CE81-C7F4-46C8-978C6240494A}"/>
              </a:ext>
            </a:extLst>
          </p:cNvPr>
          <p:cNvSpPr/>
          <p:nvPr/>
        </p:nvSpPr>
        <p:spPr>
          <a:xfrm>
            <a:off x="13792200" y="9111314"/>
            <a:ext cx="685800" cy="5334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5E3188A-A356-FDE0-2F55-2CCCC932A6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44200" y="4308587"/>
            <a:ext cx="4077053" cy="2743438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4BE4BE1-AB51-3AA9-A161-8BE71EA5182A}"/>
              </a:ext>
            </a:extLst>
          </p:cNvPr>
          <p:cNvCxnSpPr>
            <a:cxnSpLocks/>
          </p:cNvCxnSpPr>
          <p:nvPr/>
        </p:nvCxnSpPr>
        <p:spPr>
          <a:xfrm flipH="1" flipV="1">
            <a:off x="13939257" y="6442187"/>
            <a:ext cx="195843" cy="2435113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94" name="직사각형 993">
            <a:extLst>
              <a:ext uri="{FF2B5EF4-FFF2-40B4-BE49-F238E27FC236}">
                <a16:creationId xmlns:a16="http://schemas.microsoft.com/office/drawing/2014/main" id="{899F05D0-89C7-7929-1916-0BCB9F101C4D}"/>
              </a:ext>
            </a:extLst>
          </p:cNvPr>
          <p:cNvSpPr/>
          <p:nvPr/>
        </p:nvSpPr>
        <p:spPr>
          <a:xfrm>
            <a:off x="13101058" y="5832587"/>
            <a:ext cx="1523999" cy="48670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96" name="그림 995">
            <a:extLst>
              <a:ext uri="{FF2B5EF4-FFF2-40B4-BE49-F238E27FC236}">
                <a16:creationId xmlns:a16="http://schemas.microsoft.com/office/drawing/2014/main" id="{EAAC580F-6C87-0F50-6500-9C06240560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9112" y="2966571"/>
            <a:ext cx="4939777" cy="682876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C41F96-91FC-8E64-BE07-88239A8448E1}"/>
              </a:ext>
            </a:extLst>
          </p:cNvPr>
          <p:cNvSpPr/>
          <p:nvPr/>
        </p:nvSpPr>
        <p:spPr>
          <a:xfrm>
            <a:off x="5656127" y="9032987"/>
            <a:ext cx="1577530" cy="64092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5463D0B-B8A0-E43F-8BAD-5247FCB2A9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6857" y="4460987"/>
            <a:ext cx="1836579" cy="2933954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C80DF32-6054-9D23-7137-B7D0B032837F}"/>
              </a:ext>
            </a:extLst>
          </p:cNvPr>
          <p:cNvCxnSpPr>
            <a:cxnSpLocks/>
          </p:cNvCxnSpPr>
          <p:nvPr/>
        </p:nvCxnSpPr>
        <p:spPr>
          <a:xfrm>
            <a:off x="7336703" y="9337787"/>
            <a:ext cx="2640154" cy="0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98" name="TextBox 997">
            <a:extLst>
              <a:ext uri="{FF2B5EF4-FFF2-40B4-BE49-F238E27FC236}">
                <a16:creationId xmlns:a16="http://schemas.microsoft.com/office/drawing/2014/main" id="{769A83E6-7C6A-6700-0631-8E2D8D721E97}"/>
              </a:ext>
            </a:extLst>
          </p:cNvPr>
          <p:cNvSpPr txBox="1"/>
          <p:nvPr/>
        </p:nvSpPr>
        <p:spPr>
          <a:xfrm>
            <a:off x="304800" y="2485881"/>
            <a:ext cx="2843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키워드 생성</a:t>
            </a:r>
          </a:p>
        </p:txBody>
      </p:sp>
    </p:spTree>
    <p:extLst>
      <p:ext uri="{BB962C8B-B14F-4D97-AF65-F5344CB8AC3E}">
        <p14:creationId xmlns:p14="http://schemas.microsoft.com/office/powerpoint/2010/main" val="1453911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1686" y="3728144"/>
            <a:ext cx="8889245" cy="6526682"/>
            <a:chOff x="811686" y="3728144"/>
            <a:chExt cx="8889245" cy="65266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1686" y="3728144"/>
              <a:ext cx="8889245" cy="65266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17028" y="0"/>
            <a:ext cx="8621356" cy="10285714"/>
            <a:chOff x="-217028" y="0"/>
            <a:chExt cx="8621356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7028" y="0"/>
              <a:ext cx="8621356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00931" y="0"/>
            <a:ext cx="8584783" cy="10285714"/>
            <a:chOff x="9700931" y="0"/>
            <a:chExt cx="8584783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00931" y="0"/>
              <a:ext cx="8584783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65800" y="0"/>
            <a:ext cx="10029438" cy="10254826"/>
            <a:chOff x="8265800" y="0"/>
            <a:chExt cx="10029438" cy="102548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65800" y="0"/>
              <a:ext cx="10029438" cy="1025482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7146" y="6305666"/>
            <a:ext cx="6415352" cy="180680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5869" y="3767952"/>
            <a:ext cx="7557852" cy="17552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53482" y="456164"/>
            <a:ext cx="6219997" cy="1276461"/>
            <a:chOff x="353482" y="456164"/>
            <a:chExt cx="6219997" cy="127646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53482" y="456164"/>
              <a:ext cx="6219997" cy="1276461"/>
              <a:chOff x="353482" y="456164"/>
              <a:chExt cx="6219997" cy="127646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35598" y="134370"/>
                <a:ext cx="5748890" cy="2348214"/>
              </a:xfrm>
              <a:prstGeom prst="rect">
                <a:avLst/>
              </a:prstGeom>
            </p:spPr>
          </p:pic>
          <p:grpSp>
            <p:nvGrpSpPr>
              <p:cNvPr id="1007" name="그룹 1007"/>
              <p:cNvGrpSpPr/>
              <p:nvPr/>
            </p:nvGrpSpPr>
            <p:grpSpPr>
              <a:xfrm>
                <a:off x="353482" y="456164"/>
                <a:ext cx="1276461" cy="1276461"/>
                <a:chOff x="353482" y="456164"/>
                <a:chExt cx="1276461" cy="127646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53482" y="456164"/>
                  <a:ext cx="1276461" cy="1276461"/>
                </a:xfrm>
                <a:prstGeom prst="rect">
                  <a:avLst/>
                </a:prstGeom>
              </p:spPr>
            </p:pic>
          </p:grpSp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6127" y="387648"/>
              <a:ext cx="1587957" cy="15519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4625057" y="1663125"/>
            <a:ext cx="3510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키워드 관리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B7E114-D894-CC31-FF57-33970993DE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3646791"/>
            <a:ext cx="6477000" cy="63227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1A69B0-14CC-0E4C-683F-3954FD3F2EC9}"/>
              </a:ext>
            </a:extLst>
          </p:cNvPr>
          <p:cNvSpPr txBox="1"/>
          <p:nvPr/>
        </p:nvSpPr>
        <p:spPr>
          <a:xfrm>
            <a:off x="304800" y="2485881"/>
            <a:ext cx="2843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키워드 생성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3B8A953-1B1F-C87E-6666-64630C86A2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8600" y="4457700"/>
            <a:ext cx="9771778" cy="353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069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4630401" y="1663125"/>
            <a:ext cx="35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키워드 관리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CEA1466-B714-5196-E192-EC9CC9E2FB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0" y="2611059"/>
            <a:ext cx="6243057" cy="675952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5463D0B-B8A0-E43F-8BAD-5247FCB2A9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1057" y="4157663"/>
            <a:ext cx="1836579" cy="293395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C41F96-91FC-8E64-BE07-88239A8448E1}"/>
              </a:ext>
            </a:extLst>
          </p:cNvPr>
          <p:cNvSpPr/>
          <p:nvPr/>
        </p:nvSpPr>
        <p:spPr>
          <a:xfrm>
            <a:off x="7336703" y="4081463"/>
            <a:ext cx="430354" cy="457187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C80DF32-6054-9D23-7137-B7D0B032837F}"/>
              </a:ext>
            </a:extLst>
          </p:cNvPr>
          <p:cNvCxnSpPr>
            <a:cxnSpLocks/>
          </p:cNvCxnSpPr>
          <p:nvPr/>
        </p:nvCxnSpPr>
        <p:spPr>
          <a:xfrm>
            <a:off x="7947478" y="4203020"/>
            <a:ext cx="1572179" cy="0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60670746-F208-B2E6-0779-1CAFE865B6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83402" y="3090863"/>
            <a:ext cx="1958510" cy="306350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6F61202-BD80-0D5E-5ED0-F931847BAD80}"/>
              </a:ext>
            </a:extLst>
          </p:cNvPr>
          <p:cNvSpPr/>
          <p:nvPr/>
        </p:nvSpPr>
        <p:spPr>
          <a:xfrm>
            <a:off x="4991815" y="5533635"/>
            <a:ext cx="430354" cy="457187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334E191-6804-8E51-2D57-015C39E7D96C}"/>
              </a:ext>
            </a:extLst>
          </p:cNvPr>
          <p:cNvCxnSpPr>
            <a:cxnSpLocks/>
          </p:cNvCxnSpPr>
          <p:nvPr/>
        </p:nvCxnSpPr>
        <p:spPr>
          <a:xfrm>
            <a:off x="5623010" y="5758599"/>
            <a:ext cx="6258847" cy="1904264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65A42D62-083C-2AD3-730F-9B3747241B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86900" y="7066967"/>
            <a:ext cx="4549534" cy="179847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74DFA9A-5CB3-9D55-7E14-6545F7E8F927}"/>
              </a:ext>
            </a:extLst>
          </p:cNvPr>
          <p:cNvSpPr txBox="1"/>
          <p:nvPr/>
        </p:nvSpPr>
        <p:spPr>
          <a:xfrm>
            <a:off x="12486900" y="6312435"/>
            <a:ext cx="4549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주 키워드에 속한 보조 키워드 모두 삭제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2C8B29-F7E4-B615-9FFD-5EF06F13952A}"/>
              </a:ext>
            </a:extLst>
          </p:cNvPr>
          <p:cNvSpPr txBox="1"/>
          <p:nvPr/>
        </p:nvSpPr>
        <p:spPr>
          <a:xfrm>
            <a:off x="304800" y="2485881"/>
            <a:ext cx="2843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키워드 삭제</a:t>
            </a:r>
          </a:p>
        </p:txBody>
      </p:sp>
    </p:spTree>
    <p:extLst>
      <p:ext uri="{BB962C8B-B14F-4D97-AF65-F5344CB8AC3E}">
        <p14:creationId xmlns:p14="http://schemas.microsoft.com/office/powerpoint/2010/main" val="12926997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4630401" y="1663125"/>
            <a:ext cx="35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키워드 관리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2C8B29-F7E4-B615-9FFD-5EF06F13952A}"/>
              </a:ext>
            </a:extLst>
          </p:cNvPr>
          <p:cNvSpPr txBox="1"/>
          <p:nvPr/>
        </p:nvSpPr>
        <p:spPr>
          <a:xfrm>
            <a:off x="304800" y="2485881"/>
            <a:ext cx="2843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키워드 삭제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7D3A09-3363-9B92-043A-C4A543B999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3372154"/>
            <a:ext cx="7292531" cy="657961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CA7B3D6-4449-E663-8B40-F432BB79DF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1076" y="2839824"/>
            <a:ext cx="9879289" cy="291714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E161325-3213-40DA-F94A-16DD157EC3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6856" y="6567191"/>
            <a:ext cx="10227731" cy="291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982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163800" y="1628695"/>
            <a:ext cx="2971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1:1 </a:t>
            </a:r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문의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B6D9661-600F-745C-D9E2-DFC814C10C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246" y="4818215"/>
            <a:ext cx="2250237" cy="262115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1AA685-4F41-B274-F9FA-74CB3938E718}"/>
              </a:ext>
            </a:extLst>
          </p:cNvPr>
          <p:cNvSpPr/>
          <p:nvPr/>
        </p:nvSpPr>
        <p:spPr>
          <a:xfrm>
            <a:off x="1092797" y="6740152"/>
            <a:ext cx="775687" cy="49165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266D3D7-A5AE-8465-49BB-D2FCE3200BA3}"/>
              </a:ext>
            </a:extLst>
          </p:cNvPr>
          <p:cNvCxnSpPr>
            <a:cxnSpLocks/>
          </p:cNvCxnSpPr>
          <p:nvPr/>
        </p:nvCxnSpPr>
        <p:spPr>
          <a:xfrm flipV="1">
            <a:off x="2137673" y="6873046"/>
            <a:ext cx="3271772" cy="112935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486802" y="2569107"/>
            <a:ext cx="37041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일반 회원 </a:t>
            </a:r>
            <a:r>
              <a:rPr lang="en-US" altLang="ko-KR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– </a:t>
            </a:r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조회 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96805E5-4B56-82FC-2731-C317688B1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4714" y="3751325"/>
            <a:ext cx="8047417" cy="477053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DE3ACBE-3E86-57AC-6DFB-283911E8E4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20480" y="8859228"/>
            <a:ext cx="1051651" cy="66299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D8C7524-04F1-897C-EAB9-13FB906A4D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44663" y="3751325"/>
            <a:ext cx="838273" cy="104403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DE9879CF-8261-40A5-B2FE-E044646F66C9}"/>
              </a:ext>
            </a:extLst>
          </p:cNvPr>
          <p:cNvSpPr/>
          <p:nvPr/>
        </p:nvSpPr>
        <p:spPr>
          <a:xfrm>
            <a:off x="12560156" y="3924300"/>
            <a:ext cx="927244" cy="457187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E098445-EB66-CBEB-222D-658BC4E870C3}"/>
              </a:ext>
            </a:extLst>
          </p:cNvPr>
          <p:cNvCxnSpPr>
            <a:cxnSpLocks/>
          </p:cNvCxnSpPr>
          <p:nvPr/>
        </p:nvCxnSpPr>
        <p:spPr>
          <a:xfrm>
            <a:off x="13739199" y="4152893"/>
            <a:ext cx="815001" cy="120447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94" name="TextBox 993">
            <a:extLst>
              <a:ext uri="{FF2B5EF4-FFF2-40B4-BE49-F238E27FC236}">
                <a16:creationId xmlns:a16="http://schemas.microsoft.com/office/drawing/2014/main" id="{48BE3BA5-1387-0F90-074A-89A1CAAE68BB}"/>
              </a:ext>
            </a:extLst>
          </p:cNvPr>
          <p:cNvSpPr txBox="1"/>
          <p:nvPr/>
        </p:nvSpPr>
        <p:spPr>
          <a:xfrm>
            <a:off x="13434398" y="5077564"/>
            <a:ext cx="470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미해결</a:t>
            </a:r>
            <a:r>
              <a:rPr lang="en-US" altLang="ko-KR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처리 중</a:t>
            </a:r>
            <a:r>
              <a:rPr lang="en-US" altLang="ko-KR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완료 구분해서 조회 가능</a:t>
            </a:r>
          </a:p>
        </p:txBody>
      </p:sp>
    </p:spTree>
    <p:extLst>
      <p:ext uri="{BB962C8B-B14F-4D97-AF65-F5344CB8AC3E}">
        <p14:creationId xmlns:p14="http://schemas.microsoft.com/office/powerpoint/2010/main" val="4612282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163800" y="1628695"/>
            <a:ext cx="2971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1:1 </a:t>
            </a:r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문의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B469F2B-DB5F-AF58-894C-5DC95F8688AE}"/>
              </a:ext>
            </a:extLst>
          </p:cNvPr>
          <p:cNvCxnSpPr>
            <a:cxnSpLocks/>
          </p:cNvCxnSpPr>
          <p:nvPr/>
        </p:nvCxnSpPr>
        <p:spPr>
          <a:xfrm>
            <a:off x="8481217" y="6286500"/>
            <a:ext cx="1203648" cy="0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E124BF4-819B-A718-CDB7-EF7206AF06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007" y="5448300"/>
            <a:ext cx="7785091" cy="238502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EBB525D-FB0D-E55F-0963-548350636288}"/>
              </a:ext>
            </a:extLst>
          </p:cNvPr>
          <p:cNvSpPr/>
          <p:nvPr/>
        </p:nvSpPr>
        <p:spPr>
          <a:xfrm>
            <a:off x="471562" y="6110757"/>
            <a:ext cx="7745243" cy="40011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286903C-48B3-5B92-3BEC-0F782F0137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0800" y="3630257"/>
            <a:ext cx="6790008" cy="57612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A494C5F-E556-FEAF-41CE-A2E0BBC27147}"/>
              </a:ext>
            </a:extLst>
          </p:cNvPr>
          <p:cNvSpPr/>
          <p:nvPr/>
        </p:nvSpPr>
        <p:spPr>
          <a:xfrm>
            <a:off x="14782800" y="7962900"/>
            <a:ext cx="1905000" cy="4572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3B36D8-C201-6ECB-1344-DC96C19AD789}"/>
              </a:ext>
            </a:extLst>
          </p:cNvPr>
          <p:cNvSpPr txBox="1"/>
          <p:nvPr/>
        </p:nvSpPr>
        <p:spPr>
          <a:xfrm>
            <a:off x="12725399" y="8655966"/>
            <a:ext cx="541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본인이 작성한 </a:t>
            </a:r>
            <a:r>
              <a:rPr lang="en-US" altLang="ko-KR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1:1</a:t>
            </a:r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문의 글만 수정 삭제 버튼 생성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814F28-8895-EA10-81B3-332E874E47B6}"/>
              </a:ext>
            </a:extLst>
          </p:cNvPr>
          <p:cNvSpPr txBox="1"/>
          <p:nvPr/>
        </p:nvSpPr>
        <p:spPr>
          <a:xfrm>
            <a:off x="486802" y="2569107"/>
            <a:ext cx="37041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일반 회원 </a:t>
            </a:r>
            <a:r>
              <a:rPr lang="en-US" altLang="ko-KR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– </a:t>
            </a:r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조회 </a:t>
            </a:r>
          </a:p>
        </p:txBody>
      </p:sp>
    </p:spTree>
    <p:extLst>
      <p:ext uri="{BB962C8B-B14F-4D97-AF65-F5344CB8AC3E}">
        <p14:creationId xmlns:p14="http://schemas.microsoft.com/office/powerpoint/2010/main" val="15272485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163800" y="1628695"/>
            <a:ext cx="2971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1:1 </a:t>
            </a:r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문의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B9C9BC-8661-1CCF-C195-83BF3682A883}"/>
              </a:ext>
            </a:extLst>
          </p:cNvPr>
          <p:cNvSpPr txBox="1"/>
          <p:nvPr/>
        </p:nvSpPr>
        <p:spPr>
          <a:xfrm>
            <a:off x="486802" y="2569107"/>
            <a:ext cx="56853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일반 회원 </a:t>
            </a:r>
            <a:r>
              <a:rPr lang="en-US" altLang="ko-KR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– </a:t>
            </a:r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수정 및 삭제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286903C-48B3-5B92-3BEC-0F782F0137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802" y="3619500"/>
            <a:ext cx="6790008" cy="57612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A494C5F-E556-FEAF-41CE-A2E0BBC27147}"/>
              </a:ext>
            </a:extLst>
          </p:cNvPr>
          <p:cNvSpPr/>
          <p:nvPr/>
        </p:nvSpPr>
        <p:spPr>
          <a:xfrm>
            <a:off x="5257800" y="7962900"/>
            <a:ext cx="715402" cy="467957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B469F2B-DB5F-AF58-894C-5DC95F8688AE}"/>
              </a:ext>
            </a:extLst>
          </p:cNvPr>
          <p:cNvCxnSpPr>
            <a:cxnSpLocks/>
          </p:cNvCxnSpPr>
          <p:nvPr/>
        </p:nvCxnSpPr>
        <p:spPr>
          <a:xfrm flipV="1">
            <a:off x="5638800" y="4511465"/>
            <a:ext cx="4724400" cy="3299035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1C31E2D5-B211-9127-31B8-3244C23BCD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9766" y="2622447"/>
            <a:ext cx="4366480" cy="44196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F1CF1B8-3F5C-D61A-650D-E9CFC9775B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11192" y="7772400"/>
            <a:ext cx="4473328" cy="150127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B796544D-EA83-B421-34F1-529F94F1C9F4}"/>
              </a:ext>
            </a:extLst>
          </p:cNvPr>
          <p:cNvSpPr/>
          <p:nvPr/>
        </p:nvSpPr>
        <p:spPr>
          <a:xfrm>
            <a:off x="6066398" y="7952143"/>
            <a:ext cx="715402" cy="478714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E960207-B87D-0D9A-F579-09D3621480D7}"/>
              </a:ext>
            </a:extLst>
          </p:cNvPr>
          <p:cNvCxnSpPr>
            <a:cxnSpLocks/>
          </p:cNvCxnSpPr>
          <p:nvPr/>
        </p:nvCxnSpPr>
        <p:spPr>
          <a:xfrm>
            <a:off x="6960067" y="8276519"/>
            <a:ext cx="3790229" cy="64104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4E631F5-BB29-FC2D-0895-44837C88614A}"/>
              </a:ext>
            </a:extLst>
          </p:cNvPr>
          <p:cNvSpPr txBox="1"/>
          <p:nvPr/>
        </p:nvSpPr>
        <p:spPr>
          <a:xfrm>
            <a:off x="12596945" y="3115381"/>
            <a:ext cx="5211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원본 데이터 그대로 가져오고 수정 페이지 생성</a:t>
            </a:r>
            <a:endParaRPr lang="ko-KR" altLang="en-US" sz="2000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75008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163800" y="1628695"/>
            <a:ext cx="2971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1:1 </a:t>
            </a:r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문의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96805E5-4B56-82FC-2731-C317688B1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684" y="3395756"/>
            <a:ext cx="8047417" cy="477053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DE3ACBE-3E86-57AC-6DFB-283911E8E4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8755" y="8423586"/>
            <a:ext cx="1051651" cy="66299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4AA3818-A07A-E723-C77F-C19EC05923D8}"/>
              </a:ext>
            </a:extLst>
          </p:cNvPr>
          <p:cNvSpPr/>
          <p:nvPr/>
        </p:nvSpPr>
        <p:spPr>
          <a:xfrm>
            <a:off x="7320958" y="8526490"/>
            <a:ext cx="927244" cy="457187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5EFCC0-00DC-61B9-4165-2EEC882D91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48347" y="3403376"/>
            <a:ext cx="6370872" cy="5372566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14604B9-4572-3FF3-A411-05104584A2E8}"/>
              </a:ext>
            </a:extLst>
          </p:cNvPr>
          <p:cNvCxnSpPr>
            <a:cxnSpLocks/>
          </p:cNvCxnSpPr>
          <p:nvPr/>
        </p:nvCxnSpPr>
        <p:spPr>
          <a:xfrm flipV="1">
            <a:off x="8610600" y="6896100"/>
            <a:ext cx="2133600" cy="1630390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A10DD2-4F81-CC06-7895-C4C24E3EC8B6}"/>
              </a:ext>
            </a:extLst>
          </p:cNvPr>
          <p:cNvSpPr txBox="1"/>
          <p:nvPr/>
        </p:nvSpPr>
        <p:spPr>
          <a:xfrm>
            <a:off x="11353800" y="7673195"/>
            <a:ext cx="5680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관리자에게 명확한 설명을 위해 이미지 첨부 가능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AB295C-365A-6797-3244-FEF9C15BAFC1}"/>
              </a:ext>
            </a:extLst>
          </p:cNvPr>
          <p:cNvSpPr/>
          <p:nvPr/>
        </p:nvSpPr>
        <p:spPr>
          <a:xfrm>
            <a:off x="12407756" y="7181790"/>
            <a:ext cx="927244" cy="40011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B9C9BC-8661-1CCF-C195-83BF3682A883}"/>
              </a:ext>
            </a:extLst>
          </p:cNvPr>
          <p:cNvSpPr txBox="1"/>
          <p:nvPr/>
        </p:nvSpPr>
        <p:spPr>
          <a:xfrm>
            <a:off x="486802" y="2569107"/>
            <a:ext cx="56853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일반 회원 </a:t>
            </a:r>
            <a:r>
              <a:rPr lang="en-US" altLang="ko-KR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– </a:t>
            </a:r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문의 등록 </a:t>
            </a:r>
          </a:p>
        </p:txBody>
      </p:sp>
    </p:spTree>
    <p:extLst>
      <p:ext uri="{BB962C8B-B14F-4D97-AF65-F5344CB8AC3E}">
        <p14:creationId xmlns:p14="http://schemas.microsoft.com/office/powerpoint/2010/main" val="21272472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163800" y="1628695"/>
            <a:ext cx="2971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1:1 </a:t>
            </a:r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문의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B9C9BC-8661-1CCF-C195-83BF3682A883}"/>
              </a:ext>
            </a:extLst>
          </p:cNvPr>
          <p:cNvSpPr txBox="1"/>
          <p:nvPr/>
        </p:nvSpPr>
        <p:spPr>
          <a:xfrm>
            <a:off x="486802" y="2569107"/>
            <a:ext cx="56853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일반 회원 </a:t>
            </a:r>
            <a:r>
              <a:rPr lang="en-US" altLang="ko-KR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– </a:t>
            </a:r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문의 등록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E7A8E1-5F36-7B84-CB4C-409A6FAA20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802" y="3461072"/>
            <a:ext cx="8276198" cy="62487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7C88D61-2130-9490-A9C3-37004F3D29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9800" y="3141276"/>
            <a:ext cx="7249229" cy="664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8065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163800" y="1628695"/>
            <a:ext cx="2971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1:1 </a:t>
            </a:r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문의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3158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관리자 </a:t>
            </a:r>
            <a:r>
              <a:rPr lang="en-US" altLang="ko-KR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조회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FB119F-D146-C4C8-277A-2A4EAAEE7D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800" y="8173921"/>
            <a:ext cx="909848" cy="573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488F6AD-B457-CCCB-4B9E-66F06A0F8B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877" y="4486138"/>
            <a:ext cx="1505358" cy="222896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75B224-7675-7D5C-D49B-CAE18B2DC8BD}"/>
              </a:ext>
            </a:extLst>
          </p:cNvPr>
          <p:cNvSpPr/>
          <p:nvPr/>
        </p:nvSpPr>
        <p:spPr>
          <a:xfrm>
            <a:off x="314116" y="4486138"/>
            <a:ext cx="1474535" cy="2228964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AEAF13-61CC-DD63-7924-77AE161D8D90}"/>
              </a:ext>
            </a:extLst>
          </p:cNvPr>
          <p:cNvSpPr txBox="1"/>
          <p:nvPr/>
        </p:nvSpPr>
        <p:spPr>
          <a:xfrm>
            <a:off x="520191" y="6972300"/>
            <a:ext cx="14745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관리자 사이드 바 자동 생성</a:t>
            </a:r>
            <a:endParaRPr lang="ko-KR" altLang="en-US" sz="2000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71EDCD7-C9C8-24E4-D8ED-422E766F27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4726" y="3331174"/>
            <a:ext cx="7057506" cy="486560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8D22CD3-B82A-E825-2A1D-457CCC3432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26767" y="3619500"/>
            <a:ext cx="6530906" cy="5464013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58C407AA-A2A2-3ED8-0061-45188796FC66}"/>
              </a:ext>
            </a:extLst>
          </p:cNvPr>
          <p:cNvSpPr/>
          <p:nvPr/>
        </p:nvSpPr>
        <p:spPr>
          <a:xfrm>
            <a:off x="1981200" y="4000500"/>
            <a:ext cx="7027026" cy="3048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3D7E950-5C7E-0783-4007-3183AEE36816}"/>
              </a:ext>
            </a:extLst>
          </p:cNvPr>
          <p:cNvCxnSpPr>
            <a:cxnSpLocks/>
          </p:cNvCxnSpPr>
          <p:nvPr/>
        </p:nvCxnSpPr>
        <p:spPr>
          <a:xfrm>
            <a:off x="9144000" y="4486138"/>
            <a:ext cx="1382767" cy="657362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92" name="직사각형 991">
            <a:extLst>
              <a:ext uri="{FF2B5EF4-FFF2-40B4-BE49-F238E27FC236}">
                <a16:creationId xmlns:a16="http://schemas.microsoft.com/office/drawing/2014/main" id="{A0528415-1419-222B-9727-11730D8EB52D}"/>
              </a:ext>
            </a:extLst>
          </p:cNvPr>
          <p:cNvSpPr/>
          <p:nvPr/>
        </p:nvSpPr>
        <p:spPr>
          <a:xfrm>
            <a:off x="10744351" y="6766400"/>
            <a:ext cx="6172049" cy="21109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3" name="TextBox 992">
            <a:extLst>
              <a:ext uri="{FF2B5EF4-FFF2-40B4-BE49-F238E27FC236}">
                <a16:creationId xmlns:a16="http://schemas.microsoft.com/office/drawing/2014/main" id="{9919AC7E-D5F0-5435-DA99-6508785EB801}"/>
              </a:ext>
            </a:extLst>
          </p:cNvPr>
          <p:cNvSpPr txBox="1"/>
          <p:nvPr/>
        </p:nvSpPr>
        <p:spPr>
          <a:xfrm>
            <a:off x="11734800" y="5814201"/>
            <a:ext cx="5680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관리자 권한으로 로그인 한 경우 </a:t>
            </a:r>
            <a:r>
              <a:rPr lang="en-US" altLang="ko-KR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1:1</a:t>
            </a:r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문의 처리를 위한 댓글 기능 생성</a:t>
            </a:r>
          </a:p>
        </p:txBody>
      </p:sp>
    </p:spTree>
    <p:extLst>
      <p:ext uri="{BB962C8B-B14F-4D97-AF65-F5344CB8AC3E}">
        <p14:creationId xmlns:p14="http://schemas.microsoft.com/office/powerpoint/2010/main" val="3190980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449D054-FBE6-2F56-A6FC-D1D480A86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30" y="3648969"/>
            <a:ext cx="6111770" cy="25681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163800" y="1628695"/>
            <a:ext cx="2971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1:1 </a:t>
            </a:r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문의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9635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관리자 </a:t>
            </a:r>
            <a:r>
              <a:rPr lang="en-US" altLang="ko-KR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– </a:t>
            </a:r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댓글 작성 및 </a:t>
            </a:r>
            <a:r>
              <a:rPr lang="en-US" altLang="ko-KR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1:1</a:t>
            </a:r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문의 글</a:t>
            </a:r>
            <a:r>
              <a:rPr lang="en-US" altLang="ko-KR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6BB7E2-7BF4-D79F-72CB-5F0AC33DD575}"/>
              </a:ext>
            </a:extLst>
          </p:cNvPr>
          <p:cNvSpPr/>
          <p:nvPr/>
        </p:nvSpPr>
        <p:spPr>
          <a:xfrm>
            <a:off x="5532120" y="5143500"/>
            <a:ext cx="944880" cy="65610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125A99-A157-D0BE-33E1-3930212A5E90}"/>
              </a:ext>
            </a:extLst>
          </p:cNvPr>
          <p:cNvSpPr/>
          <p:nvPr/>
        </p:nvSpPr>
        <p:spPr>
          <a:xfrm>
            <a:off x="3962400" y="5219700"/>
            <a:ext cx="1569720" cy="98454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D8F5106-C31D-9D8D-1116-810D13519B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3459334"/>
            <a:ext cx="6408975" cy="3368332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6B182D6-0F22-5249-233A-1A876FB9CD71}"/>
              </a:ext>
            </a:extLst>
          </p:cNvPr>
          <p:cNvCxnSpPr>
            <a:cxnSpLocks/>
          </p:cNvCxnSpPr>
          <p:nvPr/>
        </p:nvCxnSpPr>
        <p:spPr>
          <a:xfrm>
            <a:off x="6629400" y="5448300"/>
            <a:ext cx="2362200" cy="351308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28C59049-BA9D-8F6E-8133-9422B89D9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870" y="7675913"/>
            <a:ext cx="4252328" cy="74682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123893B4-7058-AFCA-6FAF-5E1FBC62C76A}"/>
              </a:ext>
            </a:extLst>
          </p:cNvPr>
          <p:cNvSpPr/>
          <p:nvPr/>
        </p:nvSpPr>
        <p:spPr>
          <a:xfrm>
            <a:off x="4114800" y="7886699"/>
            <a:ext cx="609600" cy="38100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1D3D53B-C18B-B086-AF31-920B84678E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7400" y="8626997"/>
            <a:ext cx="7887383" cy="632515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2D6312F-4052-A35D-6650-94020712F0D5}"/>
              </a:ext>
            </a:extLst>
          </p:cNvPr>
          <p:cNvCxnSpPr>
            <a:cxnSpLocks/>
          </p:cNvCxnSpPr>
          <p:nvPr/>
        </p:nvCxnSpPr>
        <p:spPr>
          <a:xfrm>
            <a:off x="4953000" y="6438900"/>
            <a:ext cx="8153400" cy="2175207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96" name="직선 화살표 연결선 995">
            <a:extLst>
              <a:ext uri="{FF2B5EF4-FFF2-40B4-BE49-F238E27FC236}">
                <a16:creationId xmlns:a16="http://schemas.microsoft.com/office/drawing/2014/main" id="{B4E86B55-0A5F-17C9-5DB9-5BB6BD088FEE}"/>
              </a:ext>
            </a:extLst>
          </p:cNvPr>
          <p:cNvCxnSpPr>
            <a:cxnSpLocks/>
          </p:cNvCxnSpPr>
          <p:nvPr/>
        </p:nvCxnSpPr>
        <p:spPr>
          <a:xfrm flipH="1">
            <a:off x="4533217" y="6426010"/>
            <a:ext cx="358985" cy="1172929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99" name="직사각형 998">
            <a:extLst>
              <a:ext uri="{FF2B5EF4-FFF2-40B4-BE49-F238E27FC236}">
                <a16:creationId xmlns:a16="http://schemas.microsoft.com/office/drawing/2014/main" id="{7AB11DC8-8C94-6463-011B-5751CEC56055}"/>
              </a:ext>
            </a:extLst>
          </p:cNvPr>
          <p:cNvSpPr/>
          <p:nvPr/>
        </p:nvSpPr>
        <p:spPr>
          <a:xfrm>
            <a:off x="12877800" y="8752753"/>
            <a:ext cx="609600" cy="38100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0" name="직사각형 999">
            <a:extLst>
              <a:ext uri="{FF2B5EF4-FFF2-40B4-BE49-F238E27FC236}">
                <a16:creationId xmlns:a16="http://schemas.microsoft.com/office/drawing/2014/main" id="{3B2A1769-C5FC-2500-C327-E6A16CA5CEA2}"/>
              </a:ext>
            </a:extLst>
          </p:cNvPr>
          <p:cNvSpPr/>
          <p:nvPr/>
        </p:nvSpPr>
        <p:spPr>
          <a:xfrm>
            <a:off x="9448800" y="5399270"/>
            <a:ext cx="5943600" cy="1268229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586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1686" y="3728144"/>
            <a:ext cx="8889245" cy="6526682"/>
            <a:chOff x="811686" y="3728144"/>
            <a:chExt cx="8889245" cy="65266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1686" y="3728144"/>
              <a:ext cx="8889245" cy="65266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7764" y="0"/>
            <a:ext cx="8432324" cy="10438095"/>
            <a:chOff x="-147764" y="0"/>
            <a:chExt cx="8432324" cy="104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7764" y="0"/>
              <a:ext cx="8432324" cy="104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00931" y="0"/>
            <a:ext cx="8584783" cy="10285714"/>
            <a:chOff x="9700931" y="0"/>
            <a:chExt cx="8584783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00931" y="0"/>
              <a:ext cx="8584783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65512" y="0"/>
            <a:ext cx="10020202" cy="10254826"/>
            <a:chOff x="8265512" y="0"/>
            <a:chExt cx="10020202" cy="102548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65512" y="0"/>
              <a:ext cx="10020202" cy="102548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3482" y="456164"/>
            <a:ext cx="6219997" cy="1276461"/>
            <a:chOff x="353482" y="456164"/>
            <a:chExt cx="6219997" cy="127646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53482" y="456164"/>
              <a:ext cx="6219997" cy="1276461"/>
              <a:chOff x="353482" y="456164"/>
              <a:chExt cx="6219997" cy="127646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35598" y="134370"/>
                <a:ext cx="5748890" cy="2348214"/>
              </a:xfrm>
              <a:prstGeom prst="rect">
                <a:avLst/>
              </a:prstGeom>
            </p:spPr>
          </p:pic>
          <p:grpSp>
            <p:nvGrpSpPr>
              <p:cNvPr id="1007" name="그룹 1007"/>
              <p:cNvGrpSpPr/>
              <p:nvPr/>
            </p:nvGrpSpPr>
            <p:grpSpPr>
              <a:xfrm>
                <a:off x="353482" y="456164"/>
                <a:ext cx="1276461" cy="1276461"/>
                <a:chOff x="353482" y="456164"/>
                <a:chExt cx="1276461" cy="127646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353482" y="456164"/>
                  <a:ext cx="1276461" cy="1276461"/>
                </a:xfrm>
                <a:prstGeom prst="rect">
                  <a:avLst/>
                </a:prstGeom>
              </p:spPr>
            </p:pic>
          </p:grpSp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6127" y="387648"/>
              <a:ext cx="1587957" cy="155198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7446" y="3463790"/>
            <a:ext cx="7915814" cy="140466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3619" y="5267307"/>
            <a:ext cx="7755231" cy="2969107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163800" y="1628695"/>
            <a:ext cx="2971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1:1 </a:t>
            </a:r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문의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9635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관리자 </a:t>
            </a:r>
            <a:r>
              <a:rPr lang="en-US" altLang="ko-KR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– </a:t>
            </a:r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댓글 작성 및 </a:t>
            </a:r>
            <a:r>
              <a:rPr lang="en-US" altLang="ko-KR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1:1</a:t>
            </a:r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문의 글</a:t>
            </a:r>
            <a:r>
              <a:rPr lang="en-US" altLang="ko-KR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상태 관리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BD7F05A-94E1-798F-6F93-4292839AF3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430" y="3366109"/>
            <a:ext cx="7848600" cy="664279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8FED571-3303-C4C7-5D33-1644A69500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0" y="2977452"/>
            <a:ext cx="6717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463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4859000" y="1610874"/>
            <a:ext cx="312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공지 사항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368975" y="3176764"/>
            <a:ext cx="5977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일반 회원 </a:t>
            </a:r>
            <a:r>
              <a:rPr lang="en-US" altLang="ko-KR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– </a:t>
            </a:r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공지 사항 조회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BBF9DDF-C17E-6378-7949-8670C8C197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901" y="4998887"/>
            <a:ext cx="2006389" cy="261592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60664DE-F728-E197-426C-822D0B7C10A8}"/>
              </a:ext>
            </a:extLst>
          </p:cNvPr>
          <p:cNvSpPr/>
          <p:nvPr/>
        </p:nvSpPr>
        <p:spPr>
          <a:xfrm>
            <a:off x="936491" y="5631415"/>
            <a:ext cx="1019370" cy="4572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8B12DDB-7FB3-D438-CAC1-FB74A59F96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8163" y="4428467"/>
            <a:ext cx="6865086" cy="3962399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7EFB3D-2C51-986C-12C9-981373F2A9AE}"/>
              </a:ext>
            </a:extLst>
          </p:cNvPr>
          <p:cNvCxnSpPr>
            <a:cxnSpLocks/>
          </p:cNvCxnSpPr>
          <p:nvPr/>
        </p:nvCxnSpPr>
        <p:spPr>
          <a:xfrm>
            <a:off x="2176733" y="5783815"/>
            <a:ext cx="1350558" cy="0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F0EC384-B216-EB5D-FA7E-29643152306A}"/>
              </a:ext>
            </a:extLst>
          </p:cNvPr>
          <p:cNvSpPr/>
          <p:nvPr/>
        </p:nvSpPr>
        <p:spPr>
          <a:xfrm>
            <a:off x="3786883" y="5075087"/>
            <a:ext cx="6674608" cy="32772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C211DCF-C6B4-3A56-617C-77A2CFF58824}"/>
              </a:ext>
            </a:extLst>
          </p:cNvPr>
          <p:cNvCxnSpPr>
            <a:cxnSpLocks/>
          </p:cNvCxnSpPr>
          <p:nvPr/>
        </p:nvCxnSpPr>
        <p:spPr>
          <a:xfrm>
            <a:off x="10613249" y="5250415"/>
            <a:ext cx="838842" cy="381000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778589A1-BBAE-2118-7FD3-34D3FCA6FA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91632" y="4428467"/>
            <a:ext cx="5834049" cy="468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243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4859000" y="1610874"/>
            <a:ext cx="312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공지 사항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5977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일반 회원 </a:t>
            </a:r>
            <a:r>
              <a:rPr lang="en-US" altLang="ko-KR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– </a:t>
            </a:r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공지 사항 조회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138D7-EDD3-8E61-5D71-DE954B93B2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399" y="4954462"/>
            <a:ext cx="7118601" cy="26762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5E8D9C-8ADA-B98A-C352-9A32B69942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1600" y="2628900"/>
            <a:ext cx="7772400" cy="732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449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4859000" y="1610874"/>
            <a:ext cx="312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공지 사항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5977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관리자 </a:t>
            </a:r>
            <a:r>
              <a:rPr lang="en-US" altLang="ko-KR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– </a:t>
            </a:r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공지 사항 등록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4415AF-3F0D-3F5D-724F-722A1D88DF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1505"/>
          <a:stretch/>
        </p:blipFill>
        <p:spPr>
          <a:xfrm>
            <a:off x="533400" y="4520392"/>
            <a:ext cx="10272650" cy="20806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F4EB60-ECA4-DA37-DF8F-198142E678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684" y="4784456"/>
            <a:ext cx="1467710" cy="23850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B20F22B-C050-AE48-C812-1AA42AD214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5932"/>
          <a:stretch/>
        </p:blipFill>
        <p:spPr>
          <a:xfrm>
            <a:off x="873816" y="3799535"/>
            <a:ext cx="10272650" cy="10326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DCB3E19-E929-2B92-6833-5195D70845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74243" y="3467100"/>
            <a:ext cx="6195597" cy="5509737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A359CF0-E439-741C-6915-9A49ECEEFEF9}"/>
              </a:ext>
            </a:extLst>
          </p:cNvPr>
          <p:cNvSpPr/>
          <p:nvPr/>
        </p:nvSpPr>
        <p:spPr>
          <a:xfrm>
            <a:off x="8305800" y="4784456"/>
            <a:ext cx="1143000" cy="435244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059A297-EECC-7B4B-F19E-7DEA4D0A4DF3}"/>
              </a:ext>
            </a:extLst>
          </p:cNvPr>
          <p:cNvCxnSpPr>
            <a:cxnSpLocks/>
          </p:cNvCxnSpPr>
          <p:nvPr/>
        </p:nvCxnSpPr>
        <p:spPr>
          <a:xfrm>
            <a:off x="9601200" y="5029200"/>
            <a:ext cx="2362200" cy="358175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C7BB17-1229-43F0-6EE2-6E04154A2EE7}"/>
              </a:ext>
            </a:extLst>
          </p:cNvPr>
          <p:cNvSpPr txBox="1"/>
          <p:nvPr/>
        </p:nvSpPr>
        <p:spPr>
          <a:xfrm>
            <a:off x="7086600" y="6549365"/>
            <a:ext cx="3321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관리자만 공지사항 등록 가능</a:t>
            </a:r>
          </a:p>
        </p:txBody>
      </p:sp>
    </p:spTree>
    <p:extLst>
      <p:ext uri="{BB962C8B-B14F-4D97-AF65-F5344CB8AC3E}">
        <p14:creationId xmlns:p14="http://schemas.microsoft.com/office/powerpoint/2010/main" val="39248308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2775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468600" y="1610874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2929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채팅 방 생성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40028D-FC01-F705-6AA8-E921A67EBC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0258" y="5899464"/>
            <a:ext cx="4775084" cy="371852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3D3F84-7F12-C99A-B56A-D2580BE4C0A2}"/>
              </a:ext>
            </a:extLst>
          </p:cNvPr>
          <p:cNvSpPr/>
          <p:nvPr/>
        </p:nvSpPr>
        <p:spPr>
          <a:xfrm>
            <a:off x="2849139" y="8890573"/>
            <a:ext cx="1417320" cy="596327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5728643-2CEC-5D18-06C5-8EF9068DCF55}"/>
              </a:ext>
            </a:extLst>
          </p:cNvPr>
          <p:cNvCxnSpPr>
            <a:cxnSpLocks/>
          </p:cNvCxnSpPr>
          <p:nvPr/>
        </p:nvCxnSpPr>
        <p:spPr>
          <a:xfrm flipV="1">
            <a:off x="4673716" y="7048500"/>
            <a:ext cx="5212910" cy="1842073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8A76411C-EEB0-10F3-0378-61949031456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9350"/>
          <a:stretch/>
        </p:blipFill>
        <p:spPr>
          <a:xfrm>
            <a:off x="1014351" y="3638192"/>
            <a:ext cx="5086897" cy="8479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58DC9DC-57F5-9F5D-076D-6E39F6E4A02E}"/>
              </a:ext>
            </a:extLst>
          </p:cNvPr>
          <p:cNvSpPr txBox="1"/>
          <p:nvPr/>
        </p:nvSpPr>
        <p:spPr>
          <a:xfrm>
            <a:off x="6061386" y="8749522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모임 생성과 동시에 채팅 방 생성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684FD28-ED33-3F37-7E62-724F544EB0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7910" y="2908355"/>
            <a:ext cx="7071973" cy="5982218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2B5B6596-81A1-626F-8BBD-810C51603A0C}"/>
              </a:ext>
            </a:extLst>
          </p:cNvPr>
          <p:cNvSpPr/>
          <p:nvPr/>
        </p:nvSpPr>
        <p:spPr>
          <a:xfrm>
            <a:off x="12268200" y="3695700"/>
            <a:ext cx="2514600" cy="3048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5" name="직사각형 994">
            <a:extLst>
              <a:ext uri="{FF2B5EF4-FFF2-40B4-BE49-F238E27FC236}">
                <a16:creationId xmlns:a16="http://schemas.microsoft.com/office/drawing/2014/main" id="{3516BDCB-1F0B-23A5-52E5-CD1E0B3C1119}"/>
              </a:ext>
            </a:extLst>
          </p:cNvPr>
          <p:cNvSpPr/>
          <p:nvPr/>
        </p:nvSpPr>
        <p:spPr>
          <a:xfrm>
            <a:off x="2362200" y="4064830"/>
            <a:ext cx="2514600" cy="39287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96" name="직선 화살표 연결선 995">
            <a:extLst>
              <a:ext uri="{FF2B5EF4-FFF2-40B4-BE49-F238E27FC236}">
                <a16:creationId xmlns:a16="http://schemas.microsoft.com/office/drawing/2014/main" id="{8D7A2BFD-4520-4E1B-2685-483BCA450188}"/>
              </a:ext>
            </a:extLst>
          </p:cNvPr>
          <p:cNvCxnSpPr>
            <a:cxnSpLocks/>
          </p:cNvCxnSpPr>
          <p:nvPr/>
        </p:nvCxnSpPr>
        <p:spPr>
          <a:xfrm flipV="1">
            <a:off x="5096959" y="3379133"/>
            <a:ext cx="6028241" cy="882132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98" name="그림 997">
            <a:extLst>
              <a:ext uri="{FF2B5EF4-FFF2-40B4-BE49-F238E27FC236}">
                <a16:creationId xmlns:a16="http://schemas.microsoft.com/office/drawing/2014/main" id="{DE37178B-882F-7D55-71EF-6D22131E15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9751" y="4753713"/>
            <a:ext cx="4408397" cy="1058785"/>
          </a:xfrm>
          <a:prstGeom prst="rect">
            <a:avLst/>
          </a:prstGeom>
        </p:spPr>
      </p:pic>
      <p:sp>
        <p:nvSpPr>
          <p:cNvPr id="999" name="TextBox 998">
            <a:extLst>
              <a:ext uri="{FF2B5EF4-FFF2-40B4-BE49-F238E27FC236}">
                <a16:creationId xmlns:a16="http://schemas.microsoft.com/office/drawing/2014/main" id="{CE488039-ADA1-1C4D-EBC4-012A0C1A8E34}"/>
              </a:ext>
            </a:extLst>
          </p:cNvPr>
          <p:cNvSpPr txBox="1"/>
          <p:nvPr/>
        </p:nvSpPr>
        <p:spPr>
          <a:xfrm>
            <a:off x="3127686" y="5840088"/>
            <a:ext cx="5897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모임 생성시 모집 인원으로 채팅 방 인원수 제한 가능</a:t>
            </a:r>
          </a:p>
        </p:txBody>
      </p:sp>
      <p:sp>
        <p:nvSpPr>
          <p:cNvPr id="1000" name="직사각형 999">
            <a:extLst>
              <a:ext uri="{FF2B5EF4-FFF2-40B4-BE49-F238E27FC236}">
                <a16:creationId xmlns:a16="http://schemas.microsoft.com/office/drawing/2014/main" id="{B9C05703-6BAE-AC14-4592-7AAD7153ABCE}"/>
              </a:ext>
            </a:extLst>
          </p:cNvPr>
          <p:cNvSpPr/>
          <p:nvPr/>
        </p:nvSpPr>
        <p:spPr>
          <a:xfrm>
            <a:off x="3167147" y="5143500"/>
            <a:ext cx="414253" cy="51754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3673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2775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468600" y="1610874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2929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채팅 방 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89CEE6-5A28-C1D7-D616-579B08F4E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057" y="3771900"/>
            <a:ext cx="8797943" cy="55703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44DEA4-EB1D-DEEC-7036-4FC18B790B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2600" y="3657017"/>
            <a:ext cx="8350945" cy="56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853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2775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468600" y="1610874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2929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채팅 방 참여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A69A941-8248-9C3E-8206-74B16329F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750" y="4533900"/>
            <a:ext cx="6233700" cy="4214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F872CF-ECB4-DB0E-7CAE-F751F21EC94C}"/>
              </a:ext>
            </a:extLst>
          </p:cNvPr>
          <p:cNvSpPr/>
          <p:nvPr/>
        </p:nvSpPr>
        <p:spPr>
          <a:xfrm>
            <a:off x="4114800" y="8015875"/>
            <a:ext cx="1524000" cy="709025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0E5007-E79E-C80E-5FC0-C96A73BE0AF6}"/>
              </a:ext>
            </a:extLst>
          </p:cNvPr>
          <p:cNvSpPr txBox="1"/>
          <p:nvPr/>
        </p:nvSpPr>
        <p:spPr>
          <a:xfrm>
            <a:off x="3810001" y="8997834"/>
            <a:ext cx="373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모임 삭제 시 채팅방도 자동 삭제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9628261-7281-68B2-5120-FE90A4C8F5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8801" y="3173254"/>
            <a:ext cx="6781800" cy="6180356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F603596-F3D9-90AC-53BF-781F0F6D5E46}"/>
              </a:ext>
            </a:extLst>
          </p:cNvPr>
          <p:cNvSpPr/>
          <p:nvPr/>
        </p:nvSpPr>
        <p:spPr>
          <a:xfrm>
            <a:off x="2438400" y="8015874"/>
            <a:ext cx="1524000" cy="709025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DDB905D-79F0-27DC-DE80-DFE2BADB01A7}"/>
              </a:ext>
            </a:extLst>
          </p:cNvPr>
          <p:cNvCxnSpPr>
            <a:cxnSpLocks/>
          </p:cNvCxnSpPr>
          <p:nvPr/>
        </p:nvCxnSpPr>
        <p:spPr>
          <a:xfrm flipV="1">
            <a:off x="3615405" y="6020402"/>
            <a:ext cx="5604795" cy="1708630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BBA113C-69E6-6770-758F-9CA75D4BEF55}"/>
              </a:ext>
            </a:extLst>
          </p:cNvPr>
          <p:cNvSpPr/>
          <p:nvPr/>
        </p:nvSpPr>
        <p:spPr>
          <a:xfrm>
            <a:off x="11353800" y="4416692"/>
            <a:ext cx="2819400" cy="34580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1248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2775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468600" y="1610874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2929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채팅 방 참여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A1956F-7A10-6B95-5A6B-4F1B4B3F9D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500" y="4175264"/>
            <a:ext cx="8385640" cy="48479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90DBFBC-A51E-068A-DE40-15AD6B4FF2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7400" y="2933700"/>
            <a:ext cx="7898007" cy="690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267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2775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468600" y="1610874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2929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채팅 방 참여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C279512-ABBF-83EE-2342-B64B1C0C11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417" y="4000851"/>
            <a:ext cx="10089476" cy="58337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4DAD7B7-59A9-9EC5-26AF-465C6E6A58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4492" y="3806523"/>
            <a:ext cx="7502508" cy="390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138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2775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468600" y="1610874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3539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채팅 방 서비스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2A51FB-1982-CA9A-1450-CE1BC56046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773" y="3771900"/>
            <a:ext cx="6966957" cy="56864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F91ECCB-94A2-2F22-C076-38F49C52606E}"/>
              </a:ext>
            </a:extLst>
          </p:cNvPr>
          <p:cNvSpPr/>
          <p:nvPr/>
        </p:nvSpPr>
        <p:spPr>
          <a:xfrm>
            <a:off x="3429000" y="6269304"/>
            <a:ext cx="1371600" cy="398196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3E3AFE-DF8B-250A-A342-1BB18FE1DC71}"/>
              </a:ext>
            </a:extLst>
          </p:cNvPr>
          <p:cNvSpPr txBox="1"/>
          <p:nvPr/>
        </p:nvSpPr>
        <p:spPr>
          <a:xfrm>
            <a:off x="2276928" y="6794955"/>
            <a:ext cx="3675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날짜가 지날 경우 해당 날짜 출력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F166DF-B0F3-B985-A5E0-C1D02C675353}"/>
              </a:ext>
            </a:extLst>
          </p:cNvPr>
          <p:cNvSpPr/>
          <p:nvPr/>
        </p:nvSpPr>
        <p:spPr>
          <a:xfrm>
            <a:off x="6553200" y="7581900"/>
            <a:ext cx="945242" cy="4572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40833-6050-58AE-01D7-FFE5667D9F04}"/>
              </a:ext>
            </a:extLst>
          </p:cNvPr>
          <p:cNvSpPr txBox="1"/>
          <p:nvPr/>
        </p:nvSpPr>
        <p:spPr>
          <a:xfrm>
            <a:off x="5029200" y="8126640"/>
            <a:ext cx="2280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시간별로 확인 가능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AF3F174-0FFF-940C-E0D2-C5DC88C50A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5771" y="2703268"/>
            <a:ext cx="7018628" cy="108213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B2D78A-F837-020B-7A66-CC49786AEC0D}"/>
              </a:ext>
            </a:extLst>
          </p:cNvPr>
          <p:cNvSpPr/>
          <p:nvPr/>
        </p:nvSpPr>
        <p:spPr>
          <a:xfrm>
            <a:off x="9372600" y="2890392"/>
            <a:ext cx="541386" cy="55675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B9A46D-1E51-AEB3-FBE5-5CA733D58F2C}"/>
              </a:ext>
            </a:extLst>
          </p:cNvPr>
          <p:cNvSpPr txBox="1"/>
          <p:nvPr/>
        </p:nvSpPr>
        <p:spPr>
          <a:xfrm>
            <a:off x="6842041" y="2907953"/>
            <a:ext cx="2280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채팅 리스트로 이동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F89B3DF-0CFC-9CC2-65DD-67C561B089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2290" y="4417681"/>
            <a:ext cx="5876310" cy="5154658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6DCFC2B0-083B-98D7-4C00-C7DF7E878173}"/>
              </a:ext>
            </a:extLst>
          </p:cNvPr>
          <p:cNvSpPr/>
          <p:nvPr/>
        </p:nvSpPr>
        <p:spPr>
          <a:xfrm>
            <a:off x="11158844" y="7505700"/>
            <a:ext cx="2480955" cy="3810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0C14A62-3776-24D9-9952-AF3379A9EF2E}"/>
              </a:ext>
            </a:extLst>
          </p:cNvPr>
          <p:cNvSpPr/>
          <p:nvPr/>
        </p:nvSpPr>
        <p:spPr>
          <a:xfrm>
            <a:off x="14995979" y="2857499"/>
            <a:ext cx="945242" cy="589643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1997565-D943-6723-2E9B-E9AB4A83FF93}"/>
              </a:ext>
            </a:extLst>
          </p:cNvPr>
          <p:cNvCxnSpPr>
            <a:cxnSpLocks/>
          </p:cNvCxnSpPr>
          <p:nvPr/>
        </p:nvCxnSpPr>
        <p:spPr>
          <a:xfrm flipH="1">
            <a:off x="13182600" y="3619500"/>
            <a:ext cx="1981200" cy="3657600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B9CC4E-5359-4DBC-EA4F-3ACA980ABC18}"/>
              </a:ext>
            </a:extLst>
          </p:cNvPr>
          <p:cNvSpPr/>
          <p:nvPr/>
        </p:nvSpPr>
        <p:spPr>
          <a:xfrm>
            <a:off x="795822" y="4631206"/>
            <a:ext cx="1642577" cy="664693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51AA14-9CAD-8D0A-5793-0BAB6565A07A}"/>
              </a:ext>
            </a:extLst>
          </p:cNvPr>
          <p:cNvSpPr txBox="1"/>
          <p:nvPr/>
        </p:nvSpPr>
        <p:spPr>
          <a:xfrm>
            <a:off x="2588801" y="4743391"/>
            <a:ext cx="2440399" cy="398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실시간 채팅 서비스</a:t>
            </a:r>
            <a:endParaRPr lang="ko-KR" altLang="en-US" sz="2000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1282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1686" y="3728144"/>
            <a:ext cx="8889245" cy="6526682"/>
            <a:chOff x="811686" y="3728144"/>
            <a:chExt cx="8889245" cy="65266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1686" y="3728144"/>
              <a:ext cx="8889245" cy="65266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7764" y="0"/>
            <a:ext cx="8634921" cy="10438095"/>
            <a:chOff x="-147764" y="0"/>
            <a:chExt cx="8634921" cy="104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7764" y="0"/>
              <a:ext cx="8634921" cy="104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00931" y="0"/>
            <a:ext cx="8584783" cy="10285714"/>
            <a:chOff x="9700931" y="0"/>
            <a:chExt cx="8584783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00931" y="0"/>
              <a:ext cx="8584783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65512" y="0"/>
            <a:ext cx="10020202" cy="10254826"/>
            <a:chOff x="8265512" y="0"/>
            <a:chExt cx="10020202" cy="102548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65512" y="0"/>
              <a:ext cx="10020202" cy="102548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65512" y="0"/>
            <a:ext cx="10020202" cy="10254826"/>
            <a:chOff x="8265512" y="0"/>
            <a:chExt cx="10020202" cy="102548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65512" y="0"/>
              <a:ext cx="10020202" cy="102548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3482" y="456164"/>
            <a:ext cx="6219997" cy="1276461"/>
            <a:chOff x="353482" y="456164"/>
            <a:chExt cx="6219997" cy="127646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53482" y="456164"/>
              <a:ext cx="6219997" cy="1276461"/>
              <a:chOff x="353482" y="456164"/>
              <a:chExt cx="6219997" cy="127646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35598" y="134370"/>
                <a:ext cx="5748890" cy="2348214"/>
              </a:xfrm>
              <a:prstGeom prst="rect">
                <a:avLst/>
              </a:prstGeom>
            </p:spPr>
          </p:pic>
          <p:grpSp>
            <p:nvGrpSpPr>
              <p:cNvPr id="1008" name="그룹 1008"/>
              <p:cNvGrpSpPr/>
              <p:nvPr/>
            </p:nvGrpSpPr>
            <p:grpSpPr>
              <a:xfrm>
                <a:off x="353482" y="456164"/>
                <a:ext cx="1276461" cy="1276461"/>
                <a:chOff x="353482" y="456164"/>
                <a:chExt cx="1276461" cy="1276461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353482" y="456164"/>
                  <a:ext cx="1276461" cy="1276461"/>
                </a:xfrm>
                <a:prstGeom prst="rect">
                  <a:avLst/>
                </a:prstGeom>
              </p:spPr>
            </p:pic>
          </p:grpSp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6127" y="387648"/>
              <a:ext cx="1587957" cy="155198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9332" y="3463704"/>
            <a:ext cx="7909137" cy="136549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7528" y="5495878"/>
            <a:ext cx="7739964" cy="2648126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2775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468600" y="1610874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3005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채팅 </a:t>
            </a:r>
            <a:r>
              <a:rPr lang="ko-KR" altLang="en-US" sz="400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방 조회</a:t>
            </a:r>
            <a:endParaRPr lang="ko-KR" altLang="en-US" sz="4000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5F5469F-2C5F-5B24-3049-7AEF8D82CB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526796"/>
            <a:ext cx="8228092" cy="608250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39D81-2057-E53E-6B31-AF5D97469F79}"/>
              </a:ext>
            </a:extLst>
          </p:cNvPr>
          <p:cNvSpPr/>
          <p:nvPr/>
        </p:nvSpPr>
        <p:spPr>
          <a:xfrm>
            <a:off x="6248399" y="6362700"/>
            <a:ext cx="1066801" cy="51855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4E96211-1037-D5E2-7D8C-E2F1EA11DCBF}"/>
              </a:ext>
            </a:extLst>
          </p:cNvPr>
          <p:cNvCxnSpPr>
            <a:cxnSpLocks/>
          </p:cNvCxnSpPr>
          <p:nvPr/>
        </p:nvCxnSpPr>
        <p:spPr>
          <a:xfrm flipV="1">
            <a:off x="7620001" y="5959614"/>
            <a:ext cx="1905000" cy="685800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BCF2413C-7BCE-85E8-67ED-DD88138C1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0755" y="3806523"/>
            <a:ext cx="6287045" cy="409229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2C35744-5D2C-9E2C-76D6-45C5389EA7B4}"/>
              </a:ext>
            </a:extLst>
          </p:cNvPr>
          <p:cNvSpPr txBox="1"/>
          <p:nvPr/>
        </p:nvSpPr>
        <p:spPr>
          <a:xfrm>
            <a:off x="8685292" y="6875809"/>
            <a:ext cx="304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모임에 참여한 이후의 모든 채팅 내역 확인 가능</a:t>
            </a:r>
            <a:endParaRPr lang="ko-KR" altLang="en-US" sz="2000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64035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2775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468600" y="1610874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3539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채팅 방 서비스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A6E06CE-294A-C841-30BA-0DCC62170E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6834" y="4014044"/>
            <a:ext cx="7490566" cy="56801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6EAC20C-4515-1CB8-70E5-A0B57F93D6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7400" y="2858874"/>
            <a:ext cx="5940251" cy="682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2036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2775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468600" y="1610874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3539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채팅 방 서비스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D4520E5-C252-E039-9165-7B5038E17E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1524" y="3405281"/>
            <a:ext cx="7955875" cy="64067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4BB27E-EDD4-BF0D-BCBE-3994119B51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0800" y="3528829"/>
            <a:ext cx="5062649" cy="564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6229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2775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468600" y="1610874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3996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채팅 방 회원 관리</a:t>
            </a:r>
            <a:endParaRPr lang="ko-KR" altLang="en-US" sz="4000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5F5469F-2C5F-5B24-3049-7AEF8D82CB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526796"/>
            <a:ext cx="8228092" cy="6082505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0C7BE2A6-542C-88A5-B61C-CFF8BE142CE7}"/>
              </a:ext>
            </a:extLst>
          </p:cNvPr>
          <p:cNvSpPr/>
          <p:nvPr/>
        </p:nvSpPr>
        <p:spPr>
          <a:xfrm>
            <a:off x="6781800" y="8191500"/>
            <a:ext cx="838201" cy="609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2" name="TextBox 991">
            <a:extLst>
              <a:ext uri="{FF2B5EF4-FFF2-40B4-BE49-F238E27FC236}">
                <a16:creationId xmlns:a16="http://schemas.microsoft.com/office/drawing/2014/main" id="{1920DFC5-D29F-7FD2-96AA-547C1A726C1E}"/>
              </a:ext>
            </a:extLst>
          </p:cNvPr>
          <p:cNvSpPr txBox="1"/>
          <p:nvPr/>
        </p:nvSpPr>
        <p:spPr>
          <a:xfrm>
            <a:off x="3429000" y="8875816"/>
            <a:ext cx="4958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채팅의 방장일 경우 채팅 방 회원 관리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6DB151-F9A5-590C-74D9-3B302D0587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3053" y="5691918"/>
            <a:ext cx="8553947" cy="2767955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F896050-366F-BCC4-F64A-129FDB58D630}"/>
              </a:ext>
            </a:extLst>
          </p:cNvPr>
          <p:cNvCxnSpPr>
            <a:cxnSpLocks/>
          </p:cNvCxnSpPr>
          <p:nvPr/>
        </p:nvCxnSpPr>
        <p:spPr>
          <a:xfrm flipV="1">
            <a:off x="7896373" y="7734048"/>
            <a:ext cx="1706337" cy="699398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57AB120-60C0-B385-3A06-CE02E8F8142A}"/>
              </a:ext>
            </a:extLst>
          </p:cNvPr>
          <p:cNvSpPr txBox="1"/>
          <p:nvPr/>
        </p:nvSpPr>
        <p:spPr>
          <a:xfrm>
            <a:off x="11887200" y="8676126"/>
            <a:ext cx="49589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채팅의 방장이 권한을 다른 사람에게 위임 할 경우 본인의 방장 권한 및 모임의 방장 위임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1618D76-1FA8-847E-8500-DBE4C86801C6}"/>
              </a:ext>
            </a:extLst>
          </p:cNvPr>
          <p:cNvSpPr/>
          <p:nvPr/>
        </p:nvSpPr>
        <p:spPr>
          <a:xfrm>
            <a:off x="13792200" y="7429248"/>
            <a:ext cx="1752600" cy="609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D42CAF-7686-53A0-DA40-B994F82DDA52}"/>
              </a:ext>
            </a:extLst>
          </p:cNvPr>
          <p:cNvSpPr/>
          <p:nvPr/>
        </p:nvSpPr>
        <p:spPr>
          <a:xfrm>
            <a:off x="16611600" y="7075895"/>
            <a:ext cx="533400" cy="353353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DCF551E-C433-4D76-1F92-92FF2C5D34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44055" y="2422545"/>
            <a:ext cx="5372092" cy="2767955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03B0D4-0F81-28A7-CC28-CC1AAE2443B5}"/>
              </a:ext>
            </a:extLst>
          </p:cNvPr>
          <p:cNvCxnSpPr>
            <a:cxnSpLocks/>
          </p:cNvCxnSpPr>
          <p:nvPr/>
        </p:nvCxnSpPr>
        <p:spPr>
          <a:xfrm flipH="1" flipV="1">
            <a:off x="13944600" y="4229100"/>
            <a:ext cx="2901588" cy="2630542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C2CD5B2-2B13-9EED-34CD-3F4889353468}"/>
              </a:ext>
            </a:extLst>
          </p:cNvPr>
          <p:cNvSpPr/>
          <p:nvPr/>
        </p:nvSpPr>
        <p:spPr>
          <a:xfrm>
            <a:off x="12007488" y="3619500"/>
            <a:ext cx="1937112" cy="385727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B1D5AEB-0ECC-5243-A069-0528E1F4E0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2442" y="4205359"/>
            <a:ext cx="4427604" cy="1425063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E2D14BB-0A88-35B0-0454-3695576A985E}"/>
              </a:ext>
            </a:extLst>
          </p:cNvPr>
          <p:cNvCxnSpPr>
            <a:cxnSpLocks/>
          </p:cNvCxnSpPr>
          <p:nvPr/>
        </p:nvCxnSpPr>
        <p:spPr>
          <a:xfrm flipH="1" flipV="1">
            <a:off x="8576328" y="5320277"/>
            <a:ext cx="4911072" cy="1991840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2088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2775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468600" y="1610874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3996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채팅 방 회원 관리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75ED50B-B7D5-B97A-1FE1-7F28EB97EE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925" y="3495953"/>
            <a:ext cx="5288875" cy="63230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20900F8-4D58-AB98-E934-699EF5FF58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20400" y="4381500"/>
            <a:ext cx="6793141" cy="317292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E754AEB-321C-3617-5730-F0F87E5777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6286" y="3495953"/>
            <a:ext cx="3879714" cy="622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19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143434"/>
            <a:ext cx="18331890" cy="7111392"/>
            <a:chOff x="0" y="3143434"/>
            <a:chExt cx="18331890" cy="71113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143434"/>
              <a:ext cx="18331890" cy="71113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80087" y="1867962"/>
            <a:ext cx="9125541" cy="4831169"/>
            <a:chOff x="4580087" y="1867962"/>
            <a:chExt cx="9125541" cy="48311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004" y="-362767"/>
              <a:ext cx="18251081" cy="966233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80087" y="1867962"/>
              <a:ext cx="9125541" cy="4831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80087" y="1867962"/>
            <a:ext cx="9125541" cy="375040"/>
            <a:chOff x="4580087" y="1867962"/>
            <a:chExt cx="9125541" cy="37504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80087" y="1867962"/>
              <a:ext cx="9125541" cy="3750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5478" y="9366204"/>
            <a:ext cx="1580243" cy="50000"/>
            <a:chOff x="1405478" y="9366204"/>
            <a:chExt cx="1580243" cy="500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5478" y="9366204"/>
              <a:ext cx="1580243" cy="500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247787" y="9366204"/>
            <a:ext cx="1580243" cy="50000"/>
            <a:chOff x="4247787" y="9366204"/>
            <a:chExt cx="1580243" cy="500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47787" y="9366204"/>
              <a:ext cx="1580243" cy="5000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14923" y="2975273"/>
            <a:ext cx="10572345" cy="384793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0494" y="8107074"/>
            <a:ext cx="2381890" cy="156420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003934" y="8107077"/>
            <a:ext cx="2348205" cy="156420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143434"/>
            <a:ext cx="18331890" cy="7111392"/>
            <a:chOff x="0" y="3143434"/>
            <a:chExt cx="18331890" cy="71113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143434"/>
              <a:ext cx="18331890" cy="71113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80087" y="1867962"/>
            <a:ext cx="9125541" cy="4831169"/>
            <a:chOff x="4580087" y="1867962"/>
            <a:chExt cx="9125541" cy="48311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004" y="-362767"/>
              <a:ext cx="18251081" cy="966233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80087" y="1867962"/>
              <a:ext cx="9125541" cy="4831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80087" y="1867962"/>
            <a:ext cx="9125541" cy="375040"/>
            <a:chOff x="4580087" y="1867962"/>
            <a:chExt cx="9125541" cy="37504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80087" y="1867962"/>
              <a:ext cx="9125541" cy="3750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5478" y="9366204"/>
            <a:ext cx="1580243" cy="50000"/>
            <a:chOff x="1405478" y="9366204"/>
            <a:chExt cx="1580243" cy="500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5478" y="9366204"/>
              <a:ext cx="1580243" cy="500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247787" y="9366204"/>
            <a:ext cx="1580243" cy="50000"/>
            <a:chOff x="4247787" y="9366204"/>
            <a:chExt cx="1580243" cy="500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47787" y="9366204"/>
              <a:ext cx="1580243" cy="5000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0494" y="8107074"/>
            <a:ext cx="2381890" cy="15642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03934" y="8107077"/>
            <a:ext cx="2348205" cy="15642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031700" y="2283759"/>
            <a:ext cx="6222315" cy="3999574"/>
            <a:chOff x="6031700" y="2283759"/>
            <a:chExt cx="6222315" cy="399957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06309" y="682416"/>
              <a:ext cx="10152371" cy="755001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46591" y="5053718"/>
              <a:ext cx="3441800" cy="17853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525830" cy="2009524"/>
            <a:chOff x="-147764" y="0"/>
            <a:chExt cx="18525830" cy="20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525830" cy="20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86131" y="4610373"/>
            <a:ext cx="1351105" cy="1376710"/>
            <a:chOff x="4486131" y="4610373"/>
            <a:chExt cx="1351105" cy="13767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86131" y="4610373"/>
              <a:ext cx="1351105" cy="13767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2054" y="3790648"/>
            <a:ext cx="1508080" cy="1508080"/>
            <a:chOff x="442054" y="3790648"/>
            <a:chExt cx="1508080" cy="15080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2054" y="3790648"/>
              <a:ext cx="1508080" cy="15080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21830" y="6658774"/>
            <a:ext cx="1450601" cy="1450601"/>
            <a:chOff x="1521830" y="6658774"/>
            <a:chExt cx="1450601" cy="14506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1830" y="6658774"/>
              <a:ext cx="1450601" cy="14506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28093" y="5987083"/>
            <a:ext cx="1463943" cy="1463943"/>
            <a:chOff x="12128093" y="5987083"/>
            <a:chExt cx="1463943" cy="14639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28093" y="5987083"/>
              <a:ext cx="1463943" cy="14639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60064" y="3466907"/>
            <a:ext cx="1713558" cy="1722126"/>
            <a:chOff x="12860064" y="3466907"/>
            <a:chExt cx="1713558" cy="172212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60064" y="3466907"/>
              <a:ext cx="1713558" cy="172212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70061" y="7230606"/>
            <a:ext cx="1342329" cy="1298028"/>
            <a:chOff x="7070061" y="7230606"/>
            <a:chExt cx="1342329" cy="129802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70061" y="7230606"/>
              <a:ext cx="1342329" cy="129802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151378" y="5298728"/>
            <a:ext cx="1419038" cy="1419038"/>
            <a:chOff x="15151378" y="5298728"/>
            <a:chExt cx="1419038" cy="141903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151378" y="5298728"/>
              <a:ext cx="1419038" cy="14190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109495" y="3088214"/>
            <a:ext cx="1216668" cy="1216668"/>
            <a:chOff x="4109495" y="3088214"/>
            <a:chExt cx="1216668" cy="121666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09495" y="3088214"/>
              <a:ext cx="1216668" cy="121666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247131" y="4610373"/>
            <a:ext cx="1413674" cy="1413674"/>
            <a:chOff x="2247131" y="4610373"/>
            <a:chExt cx="1413674" cy="141367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47131" y="4610373"/>
              <a:ext cx="1413674" cy="141367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247131" y="2697989"/>
            <a:ext cx="1482913" cy="1482913"/>
            <a:chOff x="2247131" y="2697989"/>
            <a:chExt cx="1482913" cy="148291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47131" y="2697989"/>
              <a:ext cx="1482913" cy="148291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661753" y="5612100"/>
            <a:ext cx="1499931" cy="1499931"/>
            <a:chOff x="3661753" y="5612100"/>
            <a:chExt cx="1499931" cy="149993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61753" y="5612100"/>
              <a:ext cx="1499931" cy="1499931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28449" y="308962"/>
            <a:ext cx="3380256" cy="181134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78066" y="495747"/>
            <a:ext cx="1018029" cy="1018029"/>
            <a:chOff x="878066" y="495747"/>
            <a:chExt cx="1018029" cy="101802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8066" y="495747"/>
              <a:ext cx="1018029" cy="10180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641658" y="5987083"/>
            <a:ext cx="1690399" cy="749966"/>
            <a:chOff x="5641658" y="5987083"/>
            <a:chExt cx="1690399" cy="74996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41658" y="5987083"/>
              <a:ext cx="1690399" cy="74996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717829" y="7181276"/>
            <a:ext cx="1649603" cy="1222501"/>
            <a:chOff x="4717829" y="7181276"/>
            <a:chExt cx="1649603" cy="122250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17829" y="7181276"/>
              <a:ext cx="1649603" cy="122250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057143" y="2791560"/>
            <a:ext cx="1274914" cy="1274914"/>
            <a:chOff x="6057143" y="2791560"/>
            <a:chExt cx="1274914" cy="127491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57143" y="2791560"/>
              <a:ext cx="1274914" cy="127491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070061" y="4097508"/>
            <a:ext cx="1564859" cy="1633167"/>
            <a:chOff x="7070061" y="4097508"/>
            <a:chExt cx="1564859" cy="163316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070061" y="4097508"/>
              <a:ext cx="1564859" cy="1633167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76270" y="443969"/>
            <a:ext cx="1242899" cy="1233966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980551" y="8496693"/>
            <a:ext cx="3380571" cy="1809180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640967" y="8426836"/>
            <a:ext cx="3411952" cy="1879038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249730" y="1404034"/>
            <a:ext cx="5834827" cy="58079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525830" cy="1790765"/>
            <a:chOff x="-147764" y="0"/>
            <a:chExt cx="18525830" cy="17907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525830" cy="17907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9971" y="386368"/>
            <a:ext cx="4960697" cy="1018029"/>
            <a:chOff x="839971" y="386368"/>
            <a:chExt cx="4960697" cy="101802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39971" y="386368"/>
              <a:ext cx="4960697" cy="1018029"/>
              <a:chOff x="839971" y="386368"/>
              <a:chExt cx="4960697" cy="101802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80826" y="129725"/>
                <a:ext cx="4586513" cy="1885961"/>
              </a:xfrm>
              <a:prstGeom prst="rect">
                <a:avLst/>
              </a:prstGeom>
            </p:spPr>
          </p:pic>
          <p:grpSp>
            <p:nvGrpSpPr>
              <p:cNvPr id="1004" name="그룹 1004"/>
              <p:cNvGrpSpPr/>
              <p:nvPr/>
            </p:nvGrpSpPr>
            <p:grpSpPr>
              <a:xfrm>
                <a:off x="839971" y="386368"/>
                <a:ext cx="1018029" cy="1018029"/>
                <a:chOff x="839971" y="386368"/>
                <a:chExt cx="1018029" cy="1018029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839971" y="386368"/>
                  <a:ext cx="1018029" cy="1018029"/>
                </a:xfrm>
                <a:prstGeom prst="rect">
                  <a:avLst/>
                </a:prstGeom>
              </p:spPr>
            </p:pic>
          </p:grpSp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4420" y="334589"/>
              <a:ext cx="1224157" cy="12339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47764" y="0"/>
            <a:ext cx="18525830" cy="2009524"/>
            <a:chOff x="-147764" y="0"/>
            <a:chExt cx="18525830" cy="200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47764" y="0"/>
              <a:ext cx="18525830" cy="200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8066" y="495747"/>
            <a:ext cx="4960697" cy="1018029"/>
            <a:chOff x="878066" y="495747"/>
            <a:chExt cx="4960697" cy="101802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878066" y="495747"/>
              <a:ext cx="4960697" cy="1018029"/>
              <a:chOff x="878066" y="495747"/>
              <a:chExt cx="4960697" cy="101802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818922" y="239104"/>
                <a:ext cx="4586838" cy="1879038"/>
              </a:xfrm>
              <a:prstGeom prst="rect">
                <a:avLst/>
              </a:prstGeom>
            </p:spPr>
          </p:pic>
          <p:grpSp>
            <p:nvGrpSpPr>
              <p:cNvPr id="1008" name="그룹 1008"/>
              <p:cNvGrpSpPr/>
              <p:nvPr/>
            </p:nvGrpSpPr>
            <p:grpSpPr>
              <a:xfrm>
                <a:off x="878066" y="495747"/>
                <a:ext cx="1018029" cy="1018029"/>
                <a:chOff x="878066" y="495747"/>
                <a:chExt cx="1018029" cy="1018029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878066" y="495747"/>
                  <a:ext cx="1018029" cy="1018029"/>
                </a:xfrm>
                <a:prstGeom prst="rect">
                  <a:avLst/>
                </a:prstGeom>
              </p:spPr>
            </p:pic>
          </p:grpSp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2696" y="443969"/>
              <a:ext cx="1223614" cy="123396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085211" y="2898079"/>
            <a:ext cx="14169318" cy="1107515"/>
            <a:chOff x="2085211" y="2898079"/>
            <a:chExt cx="14169318" cy="110751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85211" y="2898079"/>
              <a:ext cx="14169318" cy="110751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085211" y="3806235"/>
            <a:ext cx="14169318" cy="348799"/>
            <a:chOff x="2085211" y="3806235"/>
            <a:chExt cx="14169318" cy="34879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85211" y="3806235"/>
              <a:ext cx="14169318" cy="34879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095628" y="3780342"/>
            <a:ext cx="14140260" cy="28096"/>
            <a:chOff x="2095628" y="3780342"/>
            <a:chExt cx="14140260" cy="2809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95628" y="3780342"/>
              <a:ext cx="14140260" cy="2809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085829" y="6538556"/>
            <a:ext cx="5502677" cy="28096"/>
            <a:chOff x="2085829" y="6538556"/>
            <a:chExt cx="5502677" cy="2809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2085829" y="6538556"/>
              <a:ext cx="5502677" cy="2809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480614" y="3294676"/>
            <a:ext cx="402412" cy="37461"/>
            <a:chOff x="7480614" y="3294676"/>
            <a:chExt cx="402412" cy="3746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60000">
              <a:off x="7480614" y="3294676"/>
              <a:ext cx="402412" cy="3746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294349" y="3294676"/>
            <a:ext cx="402412" cy="37461"/>
            <a:chOff x="10294349" y="3294676"/>
            <a:chExt cx="402412" cy="3746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60000">
              <a:off x="10294349" y="3294676"/>
              <a:ext cx="402412" cy="3746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108084" y="3294676"/>
            <a:ext cx="402412" cy="37461"/>
            <a:chOff x="13108084" y="3294676"/>
            <a:chExt cx="402412" cy="3746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60000">
              <a:off x="13108084" y="3294676"/>
              <a:ext cx="402412" cy="3746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930642" y="6557840"/>
            <a:ext cx="5487780" cy="28096"/>
            <a:chOff x="4930642" y="6557840"/>
            <a:chExt cx="5487780" cy="2809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4930642" y="6557840"/>
              <a:ext cx="5487780" cy="2809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756253" y="6541038"/>
            <a:ext cx="5497815" cy="28096"/>
            <a:chOff x="7756253" y="6541038"/>
            <a:chExt cx="5497815" cy="2809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7756253" y="6541038"/>
              <a:ext cx="5497815" cy="2809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557309" y="6552875"/>
            <a:ext cx="5521413" cy="28096"/>
            <a:chOff x="10557309" y="6552875"/>
            <a:chExt cx="5521413" cy="2809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10557309" y="6552875"/>
              <a:ext cx="5521413" cy="2809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142567" y="4907790"/>
            <a:ext cx="14095975" cy="28096"/>
            <a:chOff x="2142567" y="4907790"/>
            <a:chExt cx="14095975" cy="2809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42567" y="4907790"/>
              <a:ext cx="14095975" cy="2809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142567" y="8218164"/>
            <a:ext cx="14095976" cy="28096"/>
            <a:chOff x="2142567" y="8218164"/>
            <a:chExt cx="14095976" cy="2809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42567" y="8218164"/>
              <a:ext cx="14095976" cy="2809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142530" y="5988546"/>
            <a:ext cx="14087726" cy="28096"/>
            <a:chOff x="2142530" y="5988546"/>
            <a:chExt cx="14087726" cy="28096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142530" y="5988546"/>
              <a:ext cx="14087726" cy="2809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2143030" y="9323217"/>
            <a:ext cx="14087188" cy="28096"/>
            <a:chOff x="2143030" y="9323217"/>
            <a:chExt cx="14087188" cy="2809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143030" y="9323217"/>
              <a:ext cx="14087188" cy="28096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2142567" y="7122239"/>
            <a:ext cx="14071002" cy="28096"/>
            <a:chOff x="2142567" y="7122239"/>
            <a:chExt cx="14071002" cy="28096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142567" y="7122239"/>
              <a:ext cx="14071002" cy="28096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4616932" y="3294676"/>
            <a:ext cx="402412" cy="37461"/>
            <a:chOff x="4616932" y="3294676"/>
            <a:chExt cx="402412" cy="37461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60000">
              <a:off x="4616932" y="3294676"/>
              <a:ext cx="402412" cy="37461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2860" y="2866456"/>
            <a:ext cx="5685854" cy="1019273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2085211" y="2891168"/>
            <a:ext cx="14169318" cy="6461369"/>
            <a:chOff x="2085211" y="2891168"/>
            <a:chExt cx="14169318" cy="6461369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085211" y="2891168"/>
              <a:ext cx="14169318" cy="6461369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507829" y="2866456"/>
            <a:ext cx="3109949" cy="1019273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109384" y="2874298"/>
            <a:ext cx="3456892" cy="1019273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534935" y="2866456"/>
            <a:ext cx="5569587" cy="1019273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378510" y="2866456"/>
            <a:ext cx="5589949" cy="1019273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2124473" y="4049327"/>
            <a:ext cx="3238183" cy="619932"/>
            <a:chOff x="2124473" y="4049327"/>
            <a:chExt cx="3238183" cy="619932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124473" y="4049327"/>
              <a:ext cx="3238183" cy="619932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2654508" y="4071357"/>
            <a:ext cx="2171367" cy="764995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5362655" y="5142857"/>
            <a:ext cx="8431332" cy="619932"/>
            <a:chOff x="5362655" y="5142857"/>
            <a:chExt cx="8431332" cy="619932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362655" y="5142857"/>
              <a:ext cx="8431332" cy="619932"/>
            </a:xfrm>
            <a:prstGeom prst="rect">
              <a:avLst/>
            </a:prstGeom>
          </p:spPr>
        </p:pic>
      </p:grpSp>
      <p:pic>
        <p:nvPicPr>
          <p:cNvPr id="89" name="Object 88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8165804" y="5160565"/>
            <a:ext cx="2356005" cy="761396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9346991" y="6261922"/>
            <a:ext cx="5110863" cy="619932"/>
            <a:chOff x="9346991" y="6261922"/>
            <a:chExt cx="5110863" cy="619932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346991" y="6261922"/>
              <a:ext cx="5110863" cy="619932"/>
            </a:xfrm>
            <a:prstGeom prst="rect">
              <a:avLst/>
            </a:prstGeom>
          </p:spPr>
        </p:pic>
      </p:grpSp>
      <p:pic>
        <p:nvPicPr>
          <p:cNvPr id="93" name="Object 92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1206134" y="6278572"/>
            <a:ext cx="1591852" cy="763509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13793988" y="7386585"/>
            <a:ext cx="2419586" cy="619932"/>
            <a:chOff x="13793988" y="7386585"/>
            <a:chExt cx="2419586" cy="619932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793988" y="7386585"/>
              <a:ext cx="2419586" cy="619932"/>
            </a:xfrm>
            <a:prstGeom prst="rect">
              <a:avLst/>
            </a:prstGeom>
          </p:spPr>
        </p:pic>
      </p:grpSp>
      <p:pic>
        <p:nvPicPr>
          <p:cNvPr id="97" name="Object 96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4365262" y="7373597"/>
            <a:ext cx="1397281" cy="788071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13793988" y="8492360"/>
            <a:ext cx="2419586" cy="619932"/>
            <a:chOff x="13793988" y="8492360"/>
            <a:chExt cx="2419586" cy="619932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793988" y="8492360"/>
              <a:ext cx="2419586" cy="619932"/>
            </a:xfrm>
            <a:prstGeom prst="rect">
              <a:avLst/>
            </a:prstGeom>
          </p:spPr>
        </p:pic>
      </p:grpSp>
      <p:pic>
        <p:nvPicPr>
          <p:cNvPr id="101" name="Object 10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4365275" y="8476827"/>
            <a:ext cx="1374738" cy="796967"/>
          </a:xfrm>
          <a:prstGeom prst="rect">
            <a:avLst/>
          </a:prstGeom>
        </p:spPr>
      </p:pic>
      <p:pic>
        <p:nvPicPr>
          <p:cNvPr id="102" name="Object 10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8514005" y="1403485"/>
            <a:ext cx="9673204" cy="5925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525830" cy="1573300"/>
            <a:chOff x="-147764" y="0"/>
            <a:chExt cx="18525830" cy="15733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525830" cy="15733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1779" y="20993"/>
            <a:ext cx="5377362" cy="18707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39971" y="277636"/>
            <a:ext cx="1018029" cy="1018029"/>
            <a:chOff x="839971" y="277636"/>
            <a:chExt cx="1018029" cy="10180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9971" y="277636"/>
              <a:ext cx="1018029" cy="10180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8230" y="225858"/>
            <a:ext cx="1231776" cy="12339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47764" y="0"/>
            <a:ext cx="18525830" cy="1573300"/>
            <a:chOff x="-147764" y="0"/>
            <a:chExt cx="18525830" cy="15733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525830" cy="15733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1573300"/>
            <a:ext cx="18285714" cy="8712414"/>
            <a:chOff x="0" y="1573300"/>
            <a:chExt cx="18285714" cy="87124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573300"/>
              <a:ext cx="18285714" cy="87124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6522" y="20993"/>
            <a:ext cx="4895095" cy="18790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92334" y="277636"/>
            <a:ext cx="1018029" cy="1018029"/>
            <a:chOff x="492334" y="277636"/>
            <a:chExt cx="1018029" cy="10180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2334" y="277636"/>
              <a:ext cx="1018029" cy="101802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0716" y="225857"/>
            <a:ext cx="1231405" cy="12339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92334" y="170625"/>
            <a:ext cx="1210886" cy="1210886"/>
            <a:chOff x="492334" y="170625"/>
            <a:chExt cx="1210886" cy="121088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92334" y="170625"/>
              <a:ext cx="1210886" cy="1210886"/>
              <a:chOff x="492334" y="170625"/>
              <a:chExt cx="1210886" cy="121088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92334" y="170625"/>
                <a:ext cx="1210886" cy="1210886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2374" y="274682"/>
              <a:ext cx="1598928" cy="110415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249661" y="1034521"/>
            <a:ext cx="4880124" cy="57638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431</Words>
  <Application>Microsoft Office PowerPoint</Application>
  <PresentationFormat>사용자 지정</PresentationFormat>
  <Paragraphs>110</Paragraphs>
  <Slides>66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0" baseType="lpstr">
      <vt:lpstr>나눔고딕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지윤 정</cp:lastModifiedBy>
  <cp:revision>2</cp:revision>
  <dcterms:created xsi:type="dcterms:W3CDTF">2023-11-07T00:35:02Z</dcterms:created>
  <dcterms:modified xsi:type="dcterms:W3CDTF">2023-11-06T15:45:00Z</dcterms:modified>
</cp:coreProperties>
</file>